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16"/>
  </p:notesMasterIdLst>
  <p:handoutMasterIdLst>
    <p:handoutMasterId r:id="rId17"/>
  </p:handoutMasterIdLst>
  <p:sldIdLst>
    <p:sldId id="256" r:id="rId5"/>
    <p:sldId id="265" r:id="rId6"/>
    <p:sldId id="261" r:id="rId7"/>
    <p:sldId id="258" r:id="rId8"/>
    <p:sldId id="259" r:id="rId9"/>
    <p:sldId id="262" r:id="rId10"/>
    <p:sldId id="263" r:id="rId11"/>
    <p:sldId id="264" r:id="rId12"/>
    <p:sldId id="266" r:id="rId13"/>
    <p:sldId id="260"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9907" autoAdjust="0"/>
  </p:normalViewPr>
  <p:slideViewPr>
    <p:cSldViewPr snapToGrid="0">
      <p:cViewPr varScale="1">
        <p:scale>
          <a:sx n="64" d="100"/>
          <a:sy n="64" d="100"/>
        </p:scale>
        <p:origin x="978" y="72"/>
      </p:cViewPr>
      <p:guideLst/>
    </p:cSldViewPr>
  </p:slideViewPr>
  <p:notesTextViewPr>
    <p:cViewPr>
      <p:scale>
        <a:sx n="1" d="1"/>
        <a:sy n="1" d="1"/>
      </p:scale>
      <p:origin x="0" y="0"/>
    </p:cViewPr>
  </p:notesTextViewPr>
  <p:notesViewPr>
    <p:cSldViewPr snapToGrid="0">
      <p:cViewPr varScale="1">
        <p:scale>
          <a:sx n="68" d="100"/>
          <a:sy n="68" d="100"/>
        </p:scale>
        <p:origin x="328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4.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9C16A6-8C48-4165-8DAF-8C957C12A8FA}" type="doc">
      <dgm:prSet loTypeId="urn:microsoft.com/office/officeart/2018/5/layout/IconCircleLabelList" loCatId="icon" qsTypeId="urn:microsoft.com/office/officeart/2005/8/quickstyle/simple1" qsCatId="simple" csTypeId="urn:microsoft.com/office/officeart/2018/5/colors/Iconchunking_neutralbg_accent1_2" csCatId="accent1" phldr="1"/>
      <dgm:spPr/>
    </dgm:pt>
    <dgm:pt modelId="{701D68F5-42F8-47BC-8FED-84C50F595DF0}">
      <dgm:prSet phldrT="[Text]" custT="1"/>
      <dgm:spPr/>
      <dgm:t>
        <a:bodyPr/>
        <a:lstStyle/>
        <a:p>
          <a:pPr>
            <a:lnSpc>
              <a:spcPct val="100000"/>
            </a:lnSpc>
            <a:defRPr cap="all"/>
          </a:pPr>
          <a:r>
            <a:rPr lang="en-ZA" sz="2400" dirty="0" smtClean="0"/>
            <a:t>For Outdoor application only</a:t>
          </a:r>
          <a:endParaRPr lang="en-US" sz="2400" dirty="0"/>
        </a:p>
      </dgm:t>
    </dgm:pt>
    <dgm:pt modelId="{9617668C-C38C-4017-8DDF-37855B15D110}" type="parTrans" cxnId="{C4BA385D-31ED-40EF-A5D6-98DFBA64E71A}">
      <dgm:prSet/>
      <dgm:spPr/>
      <dgm:t>
        <a:bodyPr/>
        <a:lstStyle/>
        <a:p>
          <a:endParaRPr lang="en-US"/>
        </a:p>
      </dgm:t>
    </dgm:pt>
    <dgm:pt modelId="{0C95B389-AC0C-4055-9AA3-38815EFC8B0A}" type="sibTrans" cxnId="{C4BA385D-31ED-40EF-A5D6-98DFBA64E71A}">
      <dgm:prSet/>
      <dgm:spPr/>
      <dgm:t>
        <a:bodyPr/>
        <a:lstStyle/>
        <a:p>
          <a:endParaRPr lang="en-US"/>
        </a:p>
      </dgm:t>
    </dgm:pt>
    <dgm:pt modelId="{91A66877-AC1C-46D9-BF2C-6024B638DEA9}">
      <dgm:prSet phldrT="[Text]" custT="1"/>
      <dgm:spPr/>
      <dgm:t>
        <a:bodyPr/>
        <a:lstStyle/>
        <a:p>
          <a:pPr>
            <a:lnSpc>
              <a:spcPct val="100000"/>
            </a:lnSpc>
            <a:defRPr cap="all"/>
          </a:pPr>
          <a:r>
            <a:rPr lang="en-US" sz="2400" dirty="0" err="1" smtClean="0"/>
            <a:t>Gps</a:t>
          </a:r>
          <a:r>
            <a:rPr lang="en-US" sz="2400" dirty="0" smtClean="0"/>
            <a:t> can work with Satellites only</a:t>
          </a:r>
          <a:endParaRPr lang="en-US" sz="2300" dirty="0"/>
        </a:p>
      </dgm:t>
    </dgm:pt>
    <dgm:pt modelId="{913FED05-DF41-48A7-B1F8-81937A468EF9}" type="parTrans" cxnId="{7F0DAB6F-9257-4F2D-B31A-3418F73F6952}">
      <dgm:prSet/>
      <dgm:spPr/>
      <dgm:t>
        <a:bodyPr/>
        <a:lstStyle/>
        <a:p>
          <a:endParaRPr lang="en-US"/>
        </a:p>
      </dgm:t>
    </dgm:pt>
    <dgm:pt modelId="{BFCE4A28-C381-46FF-935A-B11534EF7D87}" type="sibTrans" cxnId="{7F0DAB6F-9257-4F2D-B31A-3418F73F6952}">
      <dgm:prSet/>
      <dgm:spPr/>
      <dgm:t>
        <a:bodyPr/>
        <a:lstStyle/>
        <a:p>
          <a:endParaRPr lang="en-US"/>
        </a:p>
      </dgm:t>
    </dgm:pt>
    <dgm:pt modelId="{76CC3289-2662-43F0-A3C6-BA04A135F08C}">
      <dgm:prSet phldrT="[Text]" custT="1"/>
      <dgm:spPr/>
      <dgm:t>
        <a:bodyPr/>
        <a:lstStyle/>
        <a:p>
          <a:pPr>
            <a:lnSpc>
              <a:spcPct val="100000"/>
            </a:lnSpc>
            <a:defRPr cap="all"/>
          </a:pPr>
          <a:r>
            <a:rPr lang="en-US" sz="2400" dirty="0" smtClean="0"/>
            <a:t>Last mile navigation problem</a:t>
          </a:r>
          <a:endParaRPr lang="en-US" sz="2400" dirty="0"/>
        </a:p>
      </dgm:t>
    </dgm:pt>
    <dgm:pt modelId="{D46DB4DA-1442-4ECE-89FE-BBB1E3489E3D}" type="parTrans" cxnId="{0400886E-8A1A-44C2-95A7-DB0EF4911494}">
      <dgm:prSet/>
      <dgm:spPr/>
      <dgm:t>
        <a:bodyPr/>
        <a:lstStyle/>
        <a:p>
          <a:endParaRPr lang="en-US"/>
        </a:p>
      </dgm:t>
    </dgm:pt>
    <dgm:pt modelId="{FA28C9D6-476E-43CD-BA23-D6D990FD78D0}" type="sibTrans" cxnId="{0400886E-8A1A-44C2-95A7-DB0EF4911494}">
      <dgm:prSet/>
      <dgm:spPr/>
      <dgm:t>
        <a:bodyPr/>
        <a:lstStyle/>
        <a:p>
          <a:endParaRPr lang="en-US"/>
        </a:p>
      </dgm:t>
    </dgm:pt>
    <dgm:pt modelId="{25C14C25-2A98-4731-B0BF-677AD8191C30}" type="pres">
      <dgm:prSet presAssocID="{7D9C16A6-8C48-4165-8DAF-8C957C12A8FA}" presName="root" presStyleCnt="0">
        <dgm:presLayoutVars>
          <dgm:dir/>
          <dgm:resizeHandles val="exact"/>
        </dgm:presLayoutVars>
      </dgm:prSet>
      <dgm:spPr/>
    </dgm:pt>
    <dgm:pt modelId="{76750689-6C12-4D36-8474-BFC5C125B35E}" type="pres">
      <dgm:prSet presAssocID="{701D68F5-42F8-47BC-8FED-84C50F595DF0}" presName="compNode" presStyleCnt="0"/>
      <dgm:spPr/>
    </dgm:pt>
    <dgm:pt modelId="{A39E2924-EA9B-47F3-B732-8814DF65E2EC}" type="pres">
      <dgm:prSet presAssocID="{701D68F5-42F8-47BC-8FED-84C50F595DF0}" presName="iconBgRect" presStyleLbl="bgShp" presStyleIdx="0" presStyleCnt="3"/>
      <dgm:spPr/>
    </dgm:pt>
    <dgm:pt modelId="{55BDA980-9151-47FF-AF00-AFF61BF7329A}" type="pres">
      <dgm:prSet presAssocID="{701D68F5-42F8-47BC-8FED-84C50F595DF0}"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Network"/>
        </a:ext>
      </dgm:extLst>
    </dgm:pt>
    <dgm:pt modelId="{6813E287-6A9E-4A4E-8848-6B5E098C015B}" type="pres">
      <dgm:prSet presAssocID="{701D68F5-42F8-47BC-8FED-84C50F595DF0}" presName="spaceRect" presStyleCnt="0"/>
      <dgm:spPr/>
    </dgm:pt>
    <dgm:pt modelId="{29C7C433-EF2A-4A44-BC53-B7211D27668D}" type="pres">
      <dgm:prSet presAssocID="{701D68F5-42F8-47BC-8FED-84C50F595DF0}" presName="textRect" presStyleLbl="revTx" presStyleIdx="0" presStyleCnt="3">
        <dgm:presLayoutVars>
          <dgm:chMax val="1"/>
          <dgm:chPref val="1"/>
        </dgm:presLayoutVars>
      </dgm:prSet>
      <dgm:spPr/>
      <dgm:t>
        <a:bodyPr/>
        <a:lstStyle/>
        <a:p>
          <a:endParaRPr lang="en-GB"/>
        </a:p>
      </dgm:t>
    </dgm:pt>
    <dgm:pt modelId="{68220B65-DC55-4454-B24D-11B29BFBB9D4}" type="pres">
      <dgm:prSet presAssocID="{0C95B389-AC0C-4055-9AA3-38815EFC8B0A}" presName="sibTrans" presStyleCnt="0"/>
      <dgm:spPr/>
    </dgm:pt>
    <dgm:pt modelId="{BE6E5E78-2FF3-4F40-80FF-8626E060970A}" type="pres">
      <dgm:prSet presAssocID="{91A66877-AC1C-46D9-BF2C-6024B638DEA9}" presName="compNode" presStyleCnt="0"/>
      <dgm:spPr/>
    </dgm:pt>
    <dgm:pt modelId="{AE6D994C-35CC-4E2D-93F7-0749D531DB38}" type="pres">
      <dgm:prSet presAssocID="{91A66877-AC1C-46D9-BF2C-6024B638DEA9}" presName="iconBgRect" presStyleLbl="bgShp" presStyleIdx="1" presStyleCnt="3"/>
      <dgm:spPr/>
    </dgm:pt>
    <dgm:pt modelId="{25E3B37B-74D0-4A88-B4DE-941AD611607D}" type="pres">
      <dgm:prSet presAssocID="{91A66877-AC1C-46D9-BF2C-6024B638DEA9}"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Satellite"/>
        </a:ext>
      </dgm:extLst>
    </dgm:pt>
    <dgm:pt modelId="{D43D9762-97CA-499D-8A22-68E4735A6BBF}" type="pres">
      <dgm:prSet presAssocID="{91A66877-AC1C-46D9-BF2C-6024B638DEA9}" presName="spaceRect" presStyleCnt="0"/>
      <dgm:spPr/>
    </dgm:pt>
    <dgm:pt modelId="{B87C32D5-7B07-49E2-84BD-BC5A516ABFE6}" type="pres">
      <dgm:prSet presAssocID="{91A66877-AC1C-46D9-BF2C-6024B638DEA9}" presName="textRect" presStyleLbl="revTx" presStyleIdx="1" presStyleCnt="3">
        <dgm:presLayoutVars>
          <dgm:chMax val="1"/>
          <dgm:chPref val="1"/>
        </dgm:presLayoutVars>
      </dgm:prSet>
      <dgm:spPr/>
      <dgm:t>
        <a:bodyPr/>
        <a:lstStyle/>
        <a:p>
          <a:endParaRPr lang="en-GB"/>
        </a:p>
      </dgm:t>
    </dgm:pt>
    <dgm:pt modelId="{3415AE4C-1FA3-4F9C-B78C-46AB8BC3FA98}" type="pres">
      <dgm:prSet presAssocID="{BFCE4A28-C381-46FF-935A-B11534EF7D87}" presName="sibTrans" presStyleCnt="0"/>
      <dgm:spPr/>
    </dgm:pt>
    <dgm:pt modelId="{8E9FCEE9-BA58-4686-AD8D-3C43F61E54DA}" type="pres">
      <dgm:prSet presAssocID="{76CC3289-2662-43F0-A3C6-BA04A135F08C}" presName="compNode" presStyleCnt="0"/>
      <dgm:spPr/>
    </dgm:pt>
    <dgm:pt modelId="{8B8DA957-4F6D-47EE-BF0F-6ACDA82AAC07}" type="pres">
      <dgm:prSet presAssocID="{76CC3289-2662-43F0-A3C6-BA04A135F08C}" presName="iconBgRect" presStyleLbl="bgShp" presStyleIdx="2" presStyleCnt="3"/>
      <dgm:spPr/>
    </dgm:pt>
    <dgm:pt modelId="{FC76B9EB-DCB2-48BE-8038-BB271187C51D}" type="pres">
      <dgm:prSet presAssocID="{76CC3289-2662-43F0-A3C6-BA04A135F08C}"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Link"/>
        </a:ext>
      </dgm:extLst>
    </dgm:pt>
    <dgm:pt modelId="{15732EE0-EF0B-40DC-8D5B-13AD1FDF7CF0}" type="pres">
      <dgm:prSet presAssocID="{76CC3289-2662-43F0-A3C6-BA04A135F08C}" presName="spaceRect" presStyleCnt="0"/>
      <dgm:spPr/>
    </dgm:pt>
    <dgm:pt modelId="{E92865A0-8142-4764-BBFC-1FA0DCA8D9E0}" type="pres">
      <dgm:prSet presAssocID="{76CC3289-2662-43F0-A3C6-BA04A135F08C}" presName="textRect" presStyleLbl="revTx" presStyleIdx="2" presStyleCnt="3">
        <dgm:presLayoutVars>
          <dgm:chMax val="1"/>
          <dgm:chPref val="1"/>
        </dgm:presLayoutVars>
      </dgm:prSet>
      <dgm:spPr/>
      <dgm:t>
        <a:bodyPr/>
        <a:lstStyle/>
        <a:p>
          <a:endParaRPr lang="en-GB"/>
        </a:p>
      </dgm:t>
    </dgm:pt>
  </dgm:ptLst>
  <dgm:cxnLst>
    <dgm:cxn modelId="{F44D1E9F-9059-456A-ACD4-C954F5166A16}" type="presOf" srcId="{701D68F5-42F8-47BC-8FED-84C50F595DF0}" destId="{29C7C433-EF2A-4A44-BC53-B7211D27668D}" srcOrd="0" destOrd="0" presId="urn:microsoft.com/office/officeart/2018/5/layout/IconCircleLabelList"/>
    <dgm:cxn modelId="{7F0DAB6F-9257-4F2D-B31A-3418F73F6952}" srcId="{7D9C16A6-8C48-4165-8DAF-8C957C12A8FA}" destId="{91A66877-AC1C-46D9-BF2C-6024B638DEA9}" srcOrd="1" destOrd="0" parTransId="{913FED05-DF41-48A7-B1F8-81937A468EF9}" sibTransId="{BFCE4A28-C381-46FF-935A-B11534EF7D87}"/>
    <dgm:cxn modelId="{C4BA385D-31ED-40EF-A5D6-98DFBA64E71A}" srcId="{7D9C16A6-8C48-4165-8DAF-8C957C12A8FA}" destId="{701D68F5-42F8-47BC-8FED-84C50F595DF0}" srcOrd="0" destOrd="0" parTransId="{9617668C-C38C-4017-8DDF-37855B15D110}" sibTransId="{0C95B389-AC0C-4055-9AA3-38815EFC8B0A}"/>
    <dgm:cxn modelId="{77F3068B-47FB-4C44-B12F-5B52EA8C8D6F}" type="presOf" srcId="{91A66877-AC1C-46D9-BF2C-6024B638DEA9}" destId="{B87C32D5-7B07-49E2-84BD-BC5A516ABFE6}" srcOrd="0" destOrd="0" presId="urn:microsoft.com/office/officeart/2018/5/layout/IconCircleLabelList"/>
    <dgm:cxn modelId="{0400886E-8A1A-44C2-95A7-DB0EF4911494}" srcId="{7D9C16A6-8C48-4165-8DAF-8C957C12A8FA}" destId="{76CC3289-2662-43F0-A3C6-BA04A135F08C}" srcOrd="2" destOrd="0" parTransId="{D46DB4DA-1442-4ECE-89FE-BBB1E3489E3D}" sibTransId="{FA28C9D6-476E-43CD-BA23-D6D990FD78D0}"/>
    <dgm:cxn modelId="{1E51D096-D749-4658-8D93-02A059315D09}" type="presOf" srcId="{76CC3289-2662-43F0-A3C6-BA04A135F08C}" destId="{E92865A0-8142-4764-BBFC-1FA0DCA8D9E0}" srcOrd="0" destOrd="0" presId="urn:microsoft.com/office/officeart/2018/5/layout/IconCircleLabelList"/>
    <dgm:cxn modelId="{1DCAC474-202E-48E4-8885-832453650F99}" type="presOf" srcId="{7D9C16A6-8C48-4165-8DAF-8C957C12A8FA}" destId="{25C14C25-2A98-4731-B0BF-677AD8191C30}" srcOrd="0" destOrd="0" presId="urn:microsoft.com/office/officeart/2018/5/layout/IconCircleLabelList"/>
    <dgm:cxn modelId="{9B7CB0EB-7F3C-4D17-B355-4090FA01A301}" type="presParOf" srcId="{25C14C25-2A98-4731-B0BF-677AD8191C30}" destId="{76750689-6C12-4D36-8474-BFC5C125B35E}" srcOrd="0" destOrd="0" presId="urn:microsoft.com/office/officeart/2018/5/layout/IconCircleLabelList"/>
    <dgm:cxn modelId="{F736A8DC-8C73-40B1-B9D8-E2ED1B623EC4}" type="presParOf" srcId="{76750689-6C12-4D36-8474-BFC5C125B35E}" destId="{A39E2924-EA9B-47F3-B732-8814DF65E2EC}" srcOrd="0" destOrd="0" presId="urn:microsoft.com/office/officeart/2018/5/layout/IconCircleLabelList"/>
    <dgm:cxn modelId="{E811E0A3-64EB-4B73-B7C1-483CEFD7A521}" type="presParOf" srcId="{76750689-6C12-4D36-8474-BFC5C125B35E}" destId="{55BDA980-9151-47FF-AF00-AFF61BF7329A}" srcOrd="1" destOrd="0" presId="urn:microsoft.com/office/officeart/2018/5/layout/IconCircleLabelList"/>
    <dgm:cxn modelId="{5F50529C-66A6-45D3-914E-3EAF0020FAA5}" type="presParOf" srcId="{76750689-6C12-4D36-8474-BFC5C125B35E}" destId="{6813E287-6A9E-4A4E-8848-6B5E098C015B}" srcOrd="2" destOrd="0" presId="urn:microsoft.com/office/officeart/2018/5/layout/IconCircleLabelList"/>
    <dgm:cxn modelId="{4A2F5C1F-0EEC-4343-A69A-A075A9327DCB}" type="presParOf" srcId="{76750689-6C12-4D36-8474-BFC5C125B35E}" destId="{29C7C433-EF2A-4A44-BC53-B7211D27668D}" srcOrd="3" destOrd="0" presId="urn:microsoft.com/office/officeart/2018/5/layout/IconCircleLabelList"/>
    <dgm:cxn modelId="{11337B15-941E-431B-B38C-2502F8F375A2}" type="presParOf" srcId="{25C14C25-2A98-4731-B0BF-677AD8191C30}" destId="{68220B65-DC55-4454-B24D-11B29BFBB9D4}" srcOrd="1" destOrd="0" presId="urn:microsoft.com/office/officeart/2018/5/layout/IconCircleLabelList"/>
    <dgm:cxn modelId="{43151CC7-C0C3-4F15-997C-17B72C908907}" type="presParOf" srcId="{25C14C25-2A98-4731-B0BF-677AD8191C30}" destId="{BE6E5E78-2FF3-4F40-80FF-8626E060970A}" srcOrd="2" destOrd="0" presId="urn:microsoft.com/office/officeart/2018/5/layout/IconCircleLabelList"/>
    <dgm:cxn modelId="{B36D4B0A-AEE7-4B3F-898A-E200577B6D6B}" type="presParOf" srcId="{BE6E5E78-2FF3-4F40-80FF-8626E060970A}" destId="{AE6D994C-35CC-4E2D-93F7-0749D531DB38}" srcOrd="0" destOrd="0" presId="urn:microsoft.com/office/officeart/2018/5/layout/IconCircleLabelList"/>
    <dgm:cxn modelId="{BE0DFE24-FE93-4079-A9EE-3648D3E1E170}" type="presParOf" srcId="{BE6E5E78-2FF3-4F40-80FF-8626E060970A}" destId="{25E3B37B-74D0-4A88-B4DE-941AD611607D}" srcOrd="1" destOrd="0" presId="urn:microsoft.com/office/officeart/2018/5/layout/IconCircleLabelList"/>
    <dgm:cxn modelId="{F288AFD5-F3CA-46B3-8339-C045C21E9F21}" type="presParOf" srcId="{BE6E5E78-2FF3-4F40-80FF-8626E060970A}" destId="{D43D9762-97CA-499D-8A22-68E4735A6BBF}" srcOrd="2" destOrd="0" presId="urn:microsoft.com/office/officeart/2018/5/layout/IconCircleLabelList"/>
    <dgm:cxn modelId="{18CCBC88-DFE4-411F-876C-0313FF708975}" type="presParOf" srcId="{BE6E5E78-2FF3-4F40-80FF-8626E060970A}" destId="{B87C32D5-7B07-49E2-84BD-BC5A516ABFE6}" srcOrd="3" destOrd="0" presId="urn:microsoft.com/office/officeart/2018/5/layout/IconCircleLabelList"/>
    <dgm:cxn modelId="{D7DFC969-567D-453B-91CA-5B56EC4DF6CE}" type="presParOf" srcId="{25C14C25-2A98-4731-B0BF-677AD8191C30}" destId="{3415AE4C-1FA3-4F9C-B78C-46AB8BC3FA98}" srcOrd="3" destOrd="0" presId="urn:microsoft.com/office/officeart/2018/5/layout/IconCircleLabelList"/>
    <dgm:cxn modelId="{FE865E36-A6AA-4CC5-B6F1-E7C4076F9DA4}" type="presParOf" srcId="{25C14C25-2A98-4731-B0BF-677AD8191C30}" destId="{8E9FCEE9-BA58-4686-AD8D-3C43F61E54DA}" srcOrd="4" destOrd="0" presId="urn:microsoft.com/office/officeart/2018/5/layout/IconCircleLabelList"/>
    <dgm:cxn modelId="{7449518C-03B5-4688-9C60-A09CD7989430}" type="presParOf" srcId="{8E9FCEE9-BA58-4686-AD8D-3C43F61E54DA}" destId="{8B8DA957-4F6D-47EE-BF0F-6ACDA82AAC07}" srcOrd="0" destOrd="0" presId="urn:microsoft.com/office/officeart/2018/5/layout/IconCircleLabelList"/>
    <dgm:cxn modelId="{A05A366F-56A5-494C-9AD7-7CA866ACD136}" type="presParOf" srcId="{8E9FCEE9-BA58-4686-AD8D-3C43F61E54DA}" destId="{FC76B9EB-DCB2-48BE-8038-BB271187C51D}" srcOrd="1" destOrd="0" presId="urn:microsoft.com/office/officeart/2018/5/layout/IconCircleLabelList"/>
    <dgm:cxn modelId="{9029A874-C025-4ECE-A8D4-43E10C4561BD}" type="presParOf" srcId="{8E9FCEE9-BA58-4686-AD8D-3C43F61E54DA}" destId="{15732EE0-EF0B-40DC-8D5B-13AD1FDF7CF0}" srcOrd="2" destOrd="0" presId="urn:microsoft.com/office/officeart/2018/5/layout/IconCircleLabelList"/>
    <dgm:cxn modelId="{F90C855F-3BD4-487B-AD80-67CD5D06AC1A}" type="presParOf" srcId="{8E9FCEE9-BA58-4686-AD8D-3C43F61E54DA}" destId="{E92865A0-8142-4764-BBFC-1FA0DCA8D9E0}"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7E5AA53B-3EEE-4DE4-BB81-9044890C2946}" type="doc">
      <dgm:prSet loTypeId="urn:microsoft.com/office/officeart/2008/layout/VerticalCurvedList" loCatId="list" qsTypeId="urn:microsoft.com/office/officeart/2005/8/quickstyle/simple4" qsCatId="simple" csTypeId="urn:microsoft.com/office/officeart/2005/8/colors/accent2_2" csCatId="accent2" phldr="1"/>
      <dgm:spPr/>
      <dgm:t>
        <a:bodyPr/>
        <a:lstStyle/>
        <a:p>
          <a:endParaRPr lang="en-US"/>
        </a:p>
      </dgm:t>
    </dgm:pt>
    <dgm:pt modelId="{0BEF68B8-1228-47BB-83B5-7B9CD1E3F84E}">
      <dgm:prSet phldrT="[Text]"/>
      <dgm:spPr/>
      <dgm:t>
        <a:bodyPr/>
        <a:lstStyle/>
        <a:p>
          <a:pPr>
            <a:lnSpc>
              <a:spcPct val="100000"/>
            </a:lnSpc>
          </a:pPr>
          <a:r>
            <a:rPr lang="en-US" i="1" dirty="0" err="1" smtClean="0"/>
            <a:t>SmartCampusAAU</a:t>
          </a:r>
          <a:endParaRPr lang="en-US" dirty="0"/>
        </a:p>
      </dgm:t>
    </dgm:pt>
    <dgm:pt modelId="{ED3A4BC2-B75A-4952-A38B-A42B5995DF05}" type="parTrans" cxnId="{EDEF4F82-1237-4639-A0F7-385C1897CE66}">
      <dgm:prSet/>
      <dgm:spPr/>
      <dgm:t>
        <a:bodyPr/>
        <a:lstStyle/>
        <a:p>
          <a:endParaRPr lang="en-US"/>
        </a:p>
      </dgm:t>
    </dgm:pt>
    <dgm:pt modelId="{FD949706-EDCC-4ADC-8EDF-8EDA49C92325}" type="sibTrans" cxnId="{EDEF4F82-1237-4639-A0F7-385C1897CE66}">
      <dgm:prSet/>
      <dgm:spPr/>
      <dgm:t>
        <a:bodyPr/>
        <a:lstStyle/>
        <a:p>
          <a:endParaRPr lang="en-US"/>
        </a:p>
      </dgm:t>
    </dgm:pt>
    <dgm:pt modelId="{5605D28D-2CE6-4513-8566-952984E21E14}">
      <dgm:prSet phldrT="[Text]"/>
      <dgm:spPr/>
      <dgm:t>
        <a:bodyPr/>
        <a:lstStyle/>
        <a:p>
          <a:pPr>
            <a:lnSpc>
              <a:spcPct val="100000"/>
            </a:lnSpc>
          </a:pPr>
          <a:r>
            <a:rPr lang="en-US" i="1" dirty="0" err="1" smtClean="0"/>
            <a:t>Micello</a:t>
          </a:r>
          <a:endParaRPr lang="en-US" dirty="0"/>
        </a:p>
      </dgm:t>
    </dgm:pt>
    <dgm:pt modelId="{EB15AB98-362B-4E70-A3DA-995FC3E8BA79}" type="parTrans" cxnId="{FAF3F884-F0CF-440F-8CB1-B7648AB1B138}">
      <dgm:prSet/>
      <dgm:spPr/>
      <dgm:t>
        <a:bodyPr/>
        <a:lstStyle/>
        <a:p>
          <a:endParaRPr lang="en-US"/>
        </a:p>
      </dgm:t>
    </dgm:pt>
    <dgm:pt modelId="{823D1971-2C4D-4EC5-A874-2F463DE37109}" type="sibTrans" cxnId="{FAF3F884-F0CF-440F-8CB1-B7648AB1B138}">
      <dgm:prSet/>
      <dgm:spPr/>
      <dgm:t>
        <a:bodyPr/>
        <a:lstStyle/>
        <a:p>
          <a:endParaRPr lang="en-US"/>
        </a:p>
      </dgm:t>
    </dgm:pt>
    <dgm:pt modelId="{260A7FCC-1B3A-4DBB-827E-4FF321E1C462}">
      <dgm:prSet/>
      <dgm:spPr/>
      <dgm:t>
        <a:bodyPr/>
        <a:lstStyle/>
        <a:p>
          <a:r>
            <a:rPr lang="en-GB" i="1" dirty="0" smtClean="0"/>
            <a:t>Android Mobile Navigation System (AMNS)</a:t>
          </a:r>
          <a:endParaRPr lang="en-GB" i="1" dirty="0"/>
        </a:p>
      </dgm:t>
    </dgm:pt>
    <dgm:pt modelId="{9DC83A27-9F9C-4DC2-8D33-D3F53CB08332}" type="parTrans" cxnId="{ABDD677B-71CC-4C6D-89E9-587A2AEDF014}">
      <dgm:prSet/>
      <dgm:spPr/>
      <dgm:t>
        <a:bodyPr/>
        <a:lstStyle/>
        <a:p>
          <a:endParaRPr lang="en-GB"/>
        </a:p>
      </dgm:t>
    </dgm:pt>
    <dgm:pt modelId="{6D5A3B95-E9B6-4D83-B384-5166D2CDE390}" type="sibTrans" cxnId="{ABDD677B-71CC-4C6D-89E9-587A2AEDF014}">
      <dgm:prSet/>
      <dgm:spPr/>
      <dgm:t>
        <a:bodyPr/>
        <a:lstStyle/>
        <a:p>
          <a:endParaRPr lang="en-GB"/>
        </a:p>
      </dgm:t>
    </dgm:pt>
    <dgm:pt modelId="{57806726-6E60-4ACC-9C1C-7DF9CC365A10}" type="pres">
      <dgm:prSet presAssocID="{7E5AA53B-3EEE-4DE4-BB81-9044890C2946}" presName="Name0" presStyleCnt="0">
        <dgm:presLayoutVars>
          <dgm:chMax val="7"/>
          <dgm:chPref val="7"/>
          <dgm:dir/>
        </dgm:presLayoutVars>
      </dgm:prSet>
      <dgm:spPr/>
      <dgm:t>
        <a:bodyPr/>
        <a:lstStyle/>
        <a:p>
          <a:endParaRPr lang="en-GB"/>
        </a:p>
      </dgm:t>
    </dgm:pt>
    <dgm:pt modelId="{90561C55-3C6E-4D53-85E1-2C50BCDDA392}" type="pres">
      <dgm:prSet presAssocID="{7E5AA53B-3EEE-4DE4-BB81-9044890C2946}" presName="Name1" presStyleCnt="0"/>
      <dgm:spPr/>
    </dgm:pt>
    <dgm:pt modelId="{B6CD42EC-5AD4-4004-AE5B-47EDA668DAA8}" type="pres">
      <dgm:prSet presAssocID="{7E5AA53B-3EEE-4DE4-BB81-9044890C2946}" presName="cycle" presStyleCnt="0"/>
      <dgm:spPr/>
    </dgm:pt>
    <dgm:pt modelId="{963B8EE3-40CC-4A0A-B420-D0BF920973CE}" type="pres">
      <dgm:prSet presAssocID="{7E5AA53B-3EEE-4DE4-BB81-9044890C2946}" presName="srcNode" presStyleLbl="node1" presStyleIdx="0" presStyleCnt="3"/>
      <dgm:spPr/>
    </dgm:pt>
    <dgm:pt modelId="{D79B43FC-100B-4A0D-A4D5-0D2D04B99064}" type="pres">
      <dgm:prSet presAssocID="{7E5AA53B-3EEE-4DE4-BB81-9044890C2946}" presName="conn" presStyleLbl="parChTrans1D2" presStyleIdx="0" presStyleCnt="1"/>
      <dgm:spPr/>
      <dgm:t>
        <a:bodyPr/>
        <a:lstStyle/>
        <a:p>
          <a:endParaRPr lang="en-GB"/>
        </a:p>
      </dgm:t>
    </dgm:pt>
    <dgm:pt modelId="{3CAD8DA1-8D53-445C-ACE8-D8449E4F0F55}" type="pres">
      <dgm:prSet presAssocID="{7E5AA53B-3EEE-4DE4-BB81-9044890C2946}" presName="extraNode" presStyleLbl="node1" presStyleIdx="0" presStyleCnt="3"/>
      <dgm:spPr/>
    </dgm:pt>
    <dgm:pt modelId="{429CABD1-4116-474B-81BF-735E2CA9DD00}" type="pres">
      <dgm:prSet presAssocID="{7E5AA53B-3EEE-4DE4-BB81-9044890C2946}" presName="dstNode" presStyleLbl="node1" presStyleIdx="0" presStyleCnt="3"/>
      <dgm:spPr/>
    </dgm:pt>
    <dgm:pt modelId="{D733FBEC-A557-4C1C-9830-A10E26002051}" type="pres">
      <dgm:prSet presAssocID="{260A7FCC-1B3A-4DBB-827E-4FF321E1C462}" presName="text_1" presStyleLbl="node1" presStyleIdx="0" presStyleCnt="3">
        <dgm:presLayoutVars>
          <dgm:bulletEnabled val="1"/>
        </dgm:presLayoutVars>
      </dgm:prSet>
      <dgm:spPr/>
      <dgm:t>
        <a:bodyPr/>
        <a:lstStyle/>
        <a:p>
          <a:endParaRPr lang="en-GB"/>
        </a:p>
      </dgm:t>
    </dgm:pt>
    <dgm:pt modelId="{AAB66022-96DC-493A-9B28-DDD139DB05CE}" type="pres">
      <dgm:prSet presAssocID="{260A7FCC-1B3A-4DBB-827E-4FF321E1C462}" presName="accent_1" presStyleCnt="0"/>
      <dgm:spPr/>
    </dgm:pt>
    <dgm:pt modelId="{BEBCE292-3A95-4904-9CA4-16658539A459}" type="pres">
      <dgm:prSet presAssocID="{260A7FCC-1B3A-4DBB-827E-4FF321E1C462}" presName="accentRepeatNode" presStyleLbl="solidFgAcc1" presStyleIdx="0" presStyleCnt="3"/>
      <dgm:spPr/>
    </dgm:pt>
    <dgm:pt modelId="{95DE6538-27BD-44AF-A1A8-CA8F6B10FDD2}" type="pres">
      <dgm:prSet presAssocID="{0BEF68B8-1228-47BB-83B5-7B9CD1E3F84E}" presName="text_2" presStyleLbl="node1" presStyleIdx="1" presStyleCnt="3">
        <dgm:presLayoutVars>
          <dgm:bulletEnabled val="1"/>
        </dgm:presLayoutVars>
      </dgm:prSet>
      <dgm:spPr/>
      <dgm:t>
        <a:bodyPr/>
        <a:lstStyle/>
        <a:p>
          <a:endParaRPr lang="en-GB"/>
        </a:p>
      </dgm:t>
    </dgm:pt>
    <dgm:pt modelId="{312BDEE8-85BD-4F02-B35B-2CC8E701C98B}" type="pres">
      <dgm:prSet presAssocID="{0BEF68B8-1228-47BB-83B5-7B9CD1E3F84E}" presName="accent_2" presStyleCnt="0"/>
      <dgm:spPr/>
    </dgm:pt>
    <dgm:pt modelId="{3F8116AC-FAC3-4E95-9865-93CCFEB191B9}" type="pres">
      <dgm:prSet presAssocID="{0BEF68B8-1228-47BB-83B5-7B9CD1E3F84E}" presName="accentRepeatNode" presStyleLbl="solidFgAcc1" presStyleIdx="1" presStyleCnt="3"/>
      <dgm:spPr/>
    </dgm:pt>
    <dgm:pt modelId="{E131CE4A-9776-44F4-BC03-867682E21374}" type="pres">
      <dgm:prSet presAssocID="{5605D28D-2CE6-4513-8566-952984E21E14}" presName="text_3" presStyleLbl="node1" presStyleIdx="2" presStyleCnt="3">
        <dgm:presLayoutVars>
          <dgm:bulletEnabled val="1"/>
        </dgm:presLayoutVars>
      </dgm:prSet>
      <dgm:spPr/>
      <dgm:t>
        <a:bodyPr/>
        <a:lstStyle/>
        <a:p>
          <a:endParaRPr lang="en-GB"/>
        </a:p>
      </dgm:t>
    </dgm:pt>
    <dgm:pt modelId="{AC9A216A-8375-48F9-A4E6-8E0B64C0209B}" type="pres">
      <dgm:prSet presAssocID="{5605D28D-2CE6-4513-8566-952984E21E14}" presName="accent_3" presStyleCnt="0"/>
      <dgm:spPr/>
    </dgm:pt>
    <dgm:pt modelId="{A965097E-32F1-4AB8-8C4E-2814A7596B2F}" type="pres">
      <dgm:prSet presAssocID="{5605D28D-2CE6-4513-8566-952984E21E14}" presName="accentRepeatNode" presStyleLbl="solidFgAcc1" presStyleIdx="2" presStyleCnt="3"/>
      <dgm:spPr/>
    </dgm:pt>
  </dgm:ptLst>
  <dgm:cxnLst>
    <dgm:cxn modelId="{7F573843-321A-40BD-B5AA-0BDD0F3CF922}" type="presOf" srcId="{0BEF68B8-1228-47BB-83B5-7B9CD1E3F84E}" destId="{95DE6538-27BD-44AF-A1A8-CA8F6B10FDD2}" srcOrd="0" destOrd="0" presId="urn:microsoft.com/office/officeart/2008/layout/VerticalCurvedList"/>
    <dgm:cxn modelId="{EDEF4F82-1237-4639-A0F7-385C1897CE66}" srcId="{7E5AA53B-3EEE-4DE4-BB81-9044890C2946}" destId="{0BEF68B8-1228-47BB-83B5-7B9CD1E3F84E}" srcOrd="1" destOrd="0" parTransId="{ED3A4BC2-B75A-4952-A38B-A42B5995DF05}" sibTransId="{FD949706-EDCC-4ADC-8EDF-8EDA49C92325}"/>
    <dgm:cxn modelId="{4F65CC8F-B5A8-40BE-A32B-05862B543D6A}" type="presOf" srcId="{7E5AA53B-3EEE-4DE4-BB81-9044890C2946}" destId="{57806726-6E60-4ACC-9C1C-7DF9CC365A10}" srcOrd="0" destOrd="0" presId="urn:microsoft.com/office/officeart/2008/layout/VerticalCurvedList"/>
    <dgm:cxn modelId="{FAF3F884-F0CF-440F-8CB1-B7648AB1B138}" srcId="{7E5AA53B-3EEE-4DE4-BB81-9044890C2946}" destId="{5605D28D-2CE6-4513-8566-952984E21E14}" srcOrd="2" destOrd="0" parTransId="{EB15AB98-362B-4E70-A3DA-995FC3E8BA79}" sibTransId="{823D1971-2C4D-4EC5-A874-2F463DE37109}"/>
    <dgm:cxn modelId="{7C04DD21-A260-4C6D-A3AD-6C37700F5EE5}" type="presOf" srcId="{6D5A3B95-E9B6-4D83-B384-5166D2CDE390}" destId="{D79B43FC-100B-4A0D-A4D5-0D2D04B99064}" srcOrd="0" destOrd="0" presId="urn:microsoft.com/office/officeart/2008/layout/VerticalCurvedList"/>
    <dgm:cxn modelId="{ABDD677B-71CC-4C6D-89E9-587A2AEDF014}" srcId="{7E5AA53B-3EEE-4DE4-BB81-9044890C2946}" destId="{260A7FCC-1B3A-4DBB-827E-4FF321E1C462}" srcOrd="0" destOrd="0" parTransId="{9DC83A27-9F9C-4DC2-8D33-D3F53CB08332}" sibTransId="{6D5A3B95-E9B6-4D83-B384-5166D2CDE390}"/>
    <dgm:cxn modelId="{9B72EDDC-6DF0-4A84-B712-A7798FD91F77}" type="presOf" srcId="{5605D28D-2CE6-4513-8566-952984E21E14}" destId="{E131CE4A-9776-44F4-BC03-867682E21374}" srcOrd="0" destOrd="0" presId="urn:microsoft.com/office/officeart/2008/layout/VerticalCurvedList"/>
    <dgm:cxn modelId="{EC97BDF0-722E-4AB2-BE1F-816D37E82852}" type="presOf" srcId="{260A7FCC-1B3A-4DBB-827E-4FF321E1C462}" destId="{D733FBEC-A557-4C1C-9830-A10E26002051}" srcOrd="0" destOrd="0" presId="urn:microsoft.com/office/officeart/2008/layout/VerticalCurvedList"/>
    <dgm:cxn modelId="{4E25B52E-70EF-4A0F-B410-0B49263AF380}" type="presParOf" srcId="{57806726-6E60-4ACC-9C1C-7DF9CC365A10}" destId="{90561C55-3C6E-4D53-85E1-2C50BCDDA392}" srcOrd="0" destOrd="0" presId="urn:microsoft.com/office/officeart/2008/layout/VerticalCurvedList"/>
    <dgm:cxn modelId="{2B3DD9E4-EC9C-4B92-B380-F89BF82E7CF3}" type="presParOf" srcId="{90561C55-3C6E-4D53-85E1-2C50BCDDA392}" destId="{B6CD42EC-5AD4-4004-AE5B-47EDA668DAA8}" srcOrd="0" destOrd="0" presId="urn:microsoft.com/office/officeart/2008/layout/VerticalCurvedList"/>
    <dgm:cxn modelId="{EA357085-80A4-4D1D-9BD2-56B1E9A721FB}" type="presParOf" srcId="{B6CD42EC-5AD4-4004-AE5B-47EDA668DAA8}" destId="{963B8EE3-40CC-4A0A-B420-D0BF920973CE}" srcOrd="0" destOrd="0" presId="urn:microsoft.com/office/officeart/2008/layout/VerticalCurvedList"/>
    <dgm:cxn modelId="{F175C6D0-411C-40FD-A19B-860D49F42061}" type="presParOf" srcId="{B6CD42EC-5AD4-4004-AE5B-47EDA668DAA8}" destId="{D79B43FC-100B-4A0D-A4D5-0D2D04B99064}" srcOrd="1" destOrd="0" presId="urn:microsoft.com/office/officeart/2008/layout/VerticalCurvedList"/>
    <dgm:cxn modelId="{794BB944-68C0-47A5-9792-652802EB36AC}" type="presParOf" srcId="{B6CD42EC-5AD4-4004-AE5B-47EDA668DAA8}" destId="{3CAD8DA1-8D53-445C-ACE8-D8449E4F0F55}" srcOrd="2" destOrd="0" presId="urn:microsoft.com/office/officeart/2008/layout/VerticalCurvedList"/>
    <dgm:cxn modelId="{B8CC75C4-3D1A-49E7-80D2-915668C1368C}" type="presParOf" srcId="{B6CD42EC-5AD4-4004-AE5B-47EDA668DAA8}" destId="{429CABD1-4116-474B-81BF-735E2CA9DD00}" srcOrd="3" destOrd="0" presId="urn:microsoft.com/office/officeart/2008/layout/VerticalCurvedList"/>
    <dgm:cxn modelId="{34D8507E-6356-48A6-B489-4708038218D2}" type="presParOf" srcId="{90561C55-3C6E-4D53-85E1-2C50BCDDA392}" destId="{D733FBEC-A557-4C1C-9830-A10E26002051}" srcOrd="1" destOrd="0" presId="urn:microsoft.com/office/officeart/2008/layout/VerticalCurvedList"/>
    <dgm:cxn modelId="{F77AFC30-700B-45C0-BDD2-E4F81B37B845}" type="presParOf" srcId="{90561C55-3C6E-4D53-85E1-2C50BCDDA392}" destId="{AAB66022-96DC-493A-9B28-DDD139DB05CE}" srcOrd="2" destOrd="0" presId="urn:microsoft.com/office/officeart/2008/layout/VerticalCurvedList"/>
    <dgm:cxn modelId="{C15CFC62-99E4-42AF-9333-D1F21636AE4E}" type="presParOf" srcId="{AAB66022-96DC-493A-9B28-DDD139DB05CE}" destId="{BEBCE292-3A95-4904-9CA4-16658539A459}" srcOrd="0" destOrd="0" presId="urn:microsoft.com/office/officeart/2008/layout/VerticalCurvedList"/>
    <dgm:cxn modelId="{EEB8C123-C1BF-46E2-9BF1-7187B665BAFB}" type="presParOf" srcId="{90561C55-3C6E-4D53-85E1-2C50BCDDA392}" destId="{95DE6538-27BD-44AF-A1A8-CA8F6B10FDD2}" srcOrd="3" destOrd="0" presId="urn:microsoft.com/office/officeart/2008/layout/VerticalCurvedList"/>
    <dgm:cxn modelId="{96E4F3C0-8551-4397-88F1-08498EE85C85}" type="presParOf" srcId="{90561C55-3C6E-4D53-85E1-2C50BCDDA392}" destId="{312BDEE8-85BD-4F02-B35B-2CC8E701C98B}" srcOrd="4" destOrd="0" presId="urn:microsoft.com/office/officeart/2008/layout/VerticalCurvedList"/>
    <dgm:cxn modelId="{815DF04E-E906-4ED7-9DD2-C476FA562EA2}" type="presParOf" srcId="{312BDEE8-85BD-4F02-B35B-2CC8E701C98B}" destId="{3F8116AC-FAC3-4E95-9865-93CCFEB191B9}" srcOrd="0" destOrd="0" presId="urn:microsoft.com/office/officeart/2008/layout/VerticalCurvedList"/>
    <dgm:cxn modelId="{0179C1E0-7BBB-4208-9262-F3B68A56A6FE}" type="presParOf" srcId="{90561C55-3C6E-4D53-85E1-2C50BCDDA392}" destId="{E131CE4A-9776-44F4-BC03-867682E21374}" srcOrd="5" destOrd="0" presId="urn:microsoft.com/office/officeart/2008/layout/VerticalCurvedList"/>
    <dgm:cxn modelId="{979ED33A-AF83-4542-8FD4-BEBD5EC4BEEB}" type="presParOf" srcId="{90561C55-3C6E-4D53-85E1-2C50BCDDA392}" destId="{AC9A216A-8375-48F9-A4E6-8E0B64C0209B}" srcOrd="6" destOrd="0" presId="urn:microsoft.com/office/officeart/2008/layout/VerticalCurvedList"/>
    <dgm:cxn modelId="{8D808055-63BF-4DC4-A70B-FFDEBDF0A22D}" type="presParOf" srcId="{AC9A216A-8375-48F9-A4E6-8E0B64C0209B}" destId="{A965097E-32F1-4AB8-8C4E-2814A7596B2F}"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5AA53B-3EEE-4DE4-BB81-9044890C2946}" type="doc">
      <dgm:prSet loTypeId="urn:microsoft.com/office/officeart/2008/layout/VerticalCurvedList" loCatId="list" qsTypeId="urn:microsoft.com/office/officeart/2005/8/quickstyle/simple4" qsCatId="simple" csTypeId="urn:microsoft.com/office/officeart/2005/8/colors/accent2_2" csCatId="accent2" phldr="1"/>
      <dgm:spPr/>
      <dgm:t>
        <a:bodyPr/>
        <a:lstStyle/>
        <a:p>
          <a:endParaRPr lang="en-US"/>
        </a:p>
      </dgm:t>
    </dgm:pt>
    <dgm:pt modelId="{5605D28D-2CE6-4513-8566-952984E21E14}">
      <dgm:prSet phldrT="[Text]"/>
      <dgm:spPr/>
      <dgm:t>
        <a:bodyPr/>
        <a:lstStyle/>
        <a:p>
          <a:pPr>
            <a:lnSpc>
              <a:spcPct val="100000"/>
            </a:lnSpc>
          </a:pPr>
          <a:r>
            <a:rPr lang="en-US" i="1" dirty="0" err="1" smtClean="0"/>
            <a:t>Micello</a:t>
          </a:r>
          <a:endParaRPr lang="en-US" dirty="0"/>
        </a:p>
      </dgm:t>
    </dgm:pt>
    <dgm:pt modelId="{EB15AB98-362B-4E70-A3DA-995FC3E8BA79}" type="parTrans" cxnId="{FAF3F884-F0CF-440F-8CB1-B7648AB1B138}">
      <dgm:prSet/>
      <dgm:spPr/>
      <dgm:t>
        <a:bodyPr/>
        <a:lstStyle/>
        <a:p>
          <a:endParaRPr lang="en-US"/>
        </a:p>
      </dgm:t>
    </dgm:pt>
    <dgm:pt modelId="{823D1971-2C4D-4EC5-A874-2F463DE37109}" type="sibTrans" cxnId="{FAF3F884-F0CF-440F-8CB1-B7648AB1B138}">
      <dgm:prSet/>
      <dgm:spPr/>
      <dgm:t>
        <a:bodyPr/>
        <a:lstStyle/>
        <a:p>
          <a:endParaRPr lang="en-US"/>
        </a:p>
      </dgm:t>
    </dgm:pt>
    <dgm:pt modelId="{260A7FCC-1B3A-4DBB-827E-4FF321E1C462}">
      <dgm:prSet/>
      <dgm:spPr/>
      <dgm:t>
        <a:bodyPr/>
        <a:lstStyle/>
        <a:p>
          <a:r>
            <a:rPr lang="en-GB" i="1" dirty="0" err="1" smtClean="0"/>
            <a:t>MazeMap</a:t>
          </a:r>
          <a:r>
            <a:rPr lang="en-GB" dirty="0" smtClean="0"/>
            <a:t> </a:t>
          </a:r>
          <a:endParaRPr lang="en-GB" i="1" dirty="0"/>
        </a:p>
      </dgm:t>
    </dgm:pt>
    <dgm:pt modelId="{9DC83A27-9F9C-4DC2-8D33-D3F53CB08332}" type="parTrans" cxnId="{ABDD677B-71CC-4C6D-89E9-587A2AEDF014}">
      <dgm:prSet/>
      <dgm:spPr/>
      <dgm:t>
        <a:bodyPr/>
        <a:lstStyle/>
        <a:p>
          <a:endParaRPr lang="en-GB"/>
        </a:p>
      </dgm:t>
    </dgm:pt>
    <dgm:pt modelId="{6D5A3B95-E9B6-4D83-B384-5166D2CDE390}" type="sibTrans" cxnId="{ABDD677B-71CC-4C6D-89E9-587A2AEDF014}">
      <dgm:prSet/>
      <dgm:spPr/>
      <dgm:t>
        <a:bodyPr/>
        <a:lstStyle/>
        <a:p>
          <a:endParaRPr lang="en-GB"/>
        </a:p>
      </dgm:t>
    </dgm:pt>
    <dgm:pt modelId="{57806726-6E60-4ACC-9C1C-7DF9CC365A10}" type="pres">
      <dgm:prSet presAssocID="{7E5AA53B-3EEE-4DE4-BB81-9044890C2946}" presName="Name0" presStyleCnt="0">
        <dgm:presLayoutVars>
          <dgm:chMax val="7"/>
          <dgm:chPref val="7"/>
          <dgm:dir/>
        </dgm:presLayoutVars>
      </dgm:prSet>
      <dgm:spPr/>
      <dgm:t>
        <a:bodyPr/>
        <a:lstStyle/>
        <a:p>
          <a:endParaRPr lang="en-GB"/>
        </a:p>
      </dgm:t>
    </dgm:pt>
    <dgm:pt modelId="{90561C55-3C6E-4D53-85E1-2C50BCDDA392}" type="pres">
      <dgm:prSet presAssocID="{7E5AA53B-3EEE-4DE4-BB81-9044890C2946}" presName="Name1" presStyleCnt="0"/>
      <dgm:spPr/>
    </dgm:pt>
    <dgm:pt modelId="{B6CD42EC-5AD4-4004-AE5B-47EDA668DAA8}" type="pres">
      <dgm:prSet presAssocID="{7E5AA53B-3EEE-4DE4-BB81-9044890C2946}" presName="cycle" presStyleCnt="0"/>
      <dgm:spPr/>
    </dgm:pt>
    <dgm:pt modelId="{963B8EE3-40CC-4A0A-B420-D0BF920973CE}" type="pres">
      <dgm:prSet presAssocID="{7E5AA53B-3EEE-4DE4-BB81-9044890C2946}" presName="srcNode" presStyleLbl="node1" presStyleIdx="0" presStyleCnt="2"/>
      <dgm:spPr/>
    </dgm:pt>
    <dgm:pt modelId="{D79B43FC-100B-4A0D-A4D5-0D2D04B99064}" type="pres">
      <dgm:prSet presAssocID="{7E5AA53B-3EEE-4DE4-BB81-9044890C2946}" presName="conn" presStyleLbl="parChTrans1D2" presStyleIdx="0" presStyleCnt="1"/>
      <dgm:spPr/>
      <dgm:t>
        <a:bodyPr/>
        <a:lstStyle/>
        <a:p>
          <a:endParaRPr lang="en-GB"/>
        </a:p>
      </dgm:t>
    </dgm:pt>
    <dgm:pt modelId="{3CAD8DA1-8D53-445C-ACE8-D8449E4F0F55}" type="pres">
      <dgm:prSet presAssocID="{7E5AA53B-3EEE-4DE4-BB81-9044890C2946}" presName="extraNode" presStyleLbl="node1" presStyleIdx="0" presStyleCnt="2"/>
      <dgm:spPr/>
    </dgm:pt>
    <dgm:pt modelId="{429CABD1-4116-474B-81BF-735E2CA9DD00}" type="pres">
      <dgm:prSet presAssocID="{7E5AA53B-3EEE-4DE4-BB81-9044890C2946}" presName="dstNode" presStyleLbl="node1" presStyleIdx="0" presStyleCnt="2"/>
      <dgm:spPr/>
    </dgm:pt>
    <dgm:pt modelId="{D733FBEC-A557-4C1C-9830-A10E26002051}" type="pres">
      <dgm:prSet presAssocID="{260A7FCC-1B3A-4DBB-827E-4FF321E1C462}" presName="text_1" presStyleLbl="node1" presStyleIdx="0" presStyleCnt="2">
        <dgm:presLayoutVars>
          <dgm:bulletEnabled val="1"/>
        </dgm:presLayoutVars>
      </dgm:prSet>
      <dgm:spPr/>
      <dgm:t>
        <a:bodyPr/>
        <a:lstStyle/>
        <a:p>
          <a:endParaRPr lang="en-GB"/>
        </a:p>
      </dgm:t>
    </dgm:pt>
    <dgm:pt modelId="{AAB66022-96DC-493A-9B28-DDD139DB05CE}" type="pres">
      <dgm:prSet presAssocID="{260A7FCC-1B3A-4DBB-827E-4FF321E1C462}" presName="accent_1" presStyleCnt="0"/>
      <dgm:spPr/>
    </dgm:pt>
    <dgm:pt modelId="{BEBCE292-3A95-4904-9CA4-16658539A459}" type="pres">
      <dgm:prSet presAssocID="{260A7FCC-1B3A-4DBB-827E-4FF321E1C462}" presName="accentRepeatNode" presStyleLbl="solidFgAcc1" presStyleIdx="0" presStyleCnt="2"/>
      <dgm:spPr/>
    </dgm:pt>
    <dgm:pt modelId="{6992C6D6-8022-4EF5-9C5B-76CD051892F1}" type="pres">
      <dgm:prSet presAssocID="{5605D28D-2CE6-4513-8566-952984E21E14}" presName="text_2" presStyleLbl="node1" presStyleIdx="1" presStyleCnt="2">
        <dgm:presLayoutVars>
          <dgm:bulletEnabled val="1"/>
        </dgm:presLayoutVars>
      </dgm:prSet>
      <dgm:spPr/>
      <dgm:t>
        <a:bodyPr/>
        <a:lstStyle/>
        <a:p>
          <a:endParaRPr lang="en-GB"/>
        </a:p>
      </dgm:t>
    </dgm:pt>
    <dgm:pt modelId="{3DEE2275-01EB-459B-8A09-874552B3ABC1}" type="pres">
      <dgm:prSet presAssocID="{5605D28D-2CE6-4513-8566-952984E21E14}" presName="accent_2" presStyleCnt="0"/>
      <dgm:spPr/>
    </dgm:pt>
    <dgm:pt modelId="{A965097E-32F1-4AB8-8C4E-2814A7596B2F}" type="pres">
      <dgm:prSet presAssocID="{5605D28D-2CE6-4513-8566-952984E21E14}" presName="accentRepeatNode" presStyleLbl="solidFgAcc1" presStyleIdx="1" presStyleCnt="2"/>
      <dgm:spPr/>
    </dgm:pt>
  </dgm:ptLst>
  <dgm:cxnLst>
    <dgm:cxn modelId="{46941380-2939-41F5-A0EC-C7003BA73919}" type="presOf" srcId="{5605D28D-2CE6-4513-8566-952984E21E14}" destId="{6992C6D6-8022-4EF5-9C5B-76CD051892F1}" srcOrd="0" destOrd="0" presId="urn:microsoft.com/office/officeart/2008/layout/VerticalCurvedList"/>
    <dgm:cxn modelId="{0BF50DBF-5CBC-4325-B373-5FE4F69FFF86}" type="presOf" srcId="{6D5A3B95-E9B6-4D83-B384-5166D2CDE390}" destId="{D79B43FC-100B-4A0D-A4D5-0D2D04B99064}" srcOrd="0" destOrd="0" presId="urn:microsoft.com/office/officeart/2008/layout/VerticalCurvedList"/>
    <dgm:cxn modelId="{90777E2B-7FD3-4E67-A4E7-6100FCD48525}" type="presOf" srcId="{260A7FCC-1B3A-4DBB-827E-4FF321E1C462}" destId="{D733FBEC-A557-4C1C-9830-A10E26002051}" srcOrd="0" destOrd="0" presId="urn:microsoft.com/office/officeart/2008/layout/VerticalCurvedList"/>
    <dgm:cxn modelId="{FAF3F884-F0CF-440F-8CB1-B7648AB1B138}" srcId="{7E5AA53B-3EEE-4DE4-BB81-9044890C2946}" destId="{5605D28D-2CE6-4513-8566-952984E21E14}" srcOrd="1" destOrd="0" parTransId="{EB15AB98-362B-4E70-A3DA-995FC3E8BA79}" sibTransId="{823D1971-2C4D-4EC5-A874-2F463DE37109}"/>
    <dgm:cxn modelId="{ABDD677B-71CC-4C6D-89E9-587A2AEDF014}" srcId="{7E5AA53B-3EEE-4DE4-BB81-9044890C2946}" destId="{260A7FCC-1B3A-4DBB-827E-4FF321E1C462}" srcOrd="0" destOrd="0" parTransId="{9DC83A27-9F9C-4DC2-8D33-D3F53CB08332}" sibTransId="{6D5A3B95-E9B6-4D83-B384-5166D2CDE390}"/>
    <dgm:cxn modelId="{67015B6C-3456-4173-A29B-1FA4940B059B}" type="presOf" srcId="{7E5AA53B-3EEE-4DE4-BB81-9044890C2946}" destId="{57806726-6E60-4ACC-9C1C-7DF9CC365A10}" srcOrd="0" destOrd="0" presId="urn:microsoft.com/office/officeart/2008/layout/VerticalCurvedList"/>
    <dgm:cxn modelId="{9B4A42C8-865A-413C-AEE7-4529E6364BFF}" type="presParOf" srcId="{57806726-6E60-4ACC-9C1C-7DF9CC365A10}" destId="{90561C55-3C6E-4D53-85E1-2C50BCDDA392}" srcOrd="0" destOrd="0" presId="urn:microsoft.com/office/officeart/2008/layout/VerticalCurvedList"/>
    <dgm:cxn modelId="{7E68205A-4F00-4779-BABA-4CF7058B6B30}" type="presParOf" srcId="{90561C55-3C6E-4D53-85E1-2C50BCDDA392}" destId="{B6CD42EC-5AD4-4004-AE5B-47EDA668DAA8}" srcOrd="0" destOrd="0" presId="urn:microsoft.com/office/officeart/2008/layout/VerticalCurvedList"/>
    <dgm:cxn modelId="{C6A3EA66-1453-468E-BD77-06663F7C1B57}" type="presParOf" srcId="{B6CD42EC-5AD4-4004-AE5B-47EDA668DAA8}" destId="{963B8EE3-40CC-4A0A-B420-D0BF920973CE}" srcOrd="0" destOrd="0" presId="urn:microsoft.com/office/officeart/2008/layout/VerticalCurvedList"/>
    <dgm:cxn modelId="{AB62FAD9-5D0F-4611-A5F5-12034AA027A8}" type="presParOf" srcId="{B6CD42EC-5AD4-4004-AE5B-47EDA668DAA8}" destId="{D79B43FC-100B-4A0D-A4D5-0D2D04B99064}" srcOrd="1" destOrd="0" presId="urn:microsoft.com/office/officeart/2008/layout/VerticalCurvedList"/>
    <dgm:cxn modelId="{441AF7C6-0FF0-4F9D-881D-A79B7DEBECB1}" type="presParOf" srcId="{B6CD42EC-5AD4-4004-AE5B-47EDA668DAA8}" destId="{3CAD8DA1-8D53-445C-ACE8-D8449E4F0F55}" srcOrd="2" destOrd="0" presId="urn:microsoft.com/office/officeart/2008/layout/VerticalCurvedList"/>
    <dgm:cxn modelId="{AD153AEB-CBAE-4287-BC9F-A68A42559F10}" type="presParOf" srcId="{B6CD42EC-5AD4-4004-AE5B-47EDA668DAA8}" destId="{429CABD1-4116-474B-81BF-735E2CA9DD00}" srcOrd="3" destOrd="0" presId="urn:microsoft.com/office/officeart/2008/layout/VerticalCurvedList"/>
    <dgm:cxn modelId="{58014CED-E638-4737-9A03-BED7F424B95D}" type="presParOf" srcId="{90561C55-3C6E-4D53-85E1-2C50BCDDA392}" destId="{D733FBEC-A557-4C1C-9830-A10E26002051}" srcOrd="1" destOrd="0" presId="urn:microsoft.com/office/officeart/2008/layout/VerticalCurvedList"/>
    <dgm:cxn modelId="{895C5FE8-C660-4CDD-B065-8593D8020E56}" type="presParOf" srcId="{90561C55-3C6E-4D53-85E1-2C50BCDDA392}" destId="{AAB66022-96DC-493A-9B28-DDD139DB05CE}" srcOrd="2" destOrd="0" presId="urn:microsoft.com/office/officeart/2008/layout/VerticalCurvedList"/>
    <dgm:cxn modelId="{A9EDD4A2-B689-4B8D-B6CF-539CDDFC009C}" type="presParOf" srcId="{AAB66022-96DC-493A-9B28-DDD139DB05CE}" destId="{BEBCE292-3A95-4904-9CA4-16658539A459}" srcOrd="0" destOrd="0" presId="urn:microsoft.com/office/officeart/2008/layout/VerticalCurvedList"/>
    <dgm:cxn modelId="{D1A5F6C0-65C7-49EB-A852-A2ED1334C272}" type="presParOf" srcId="{90561C55-3C6E-4D53-85E1-2C50BCDDA392}" destId="{6992C6D6-8022-4EF5-9C5B-76CD051892F1}" srcOrd="3" destOrd="0" presId="urn:microsoft.com/office/officeart/2008/layout/VerticalCurvedList"/>
    <dgm:cxn modelId="{29A91E60-0CEB-42E8-AB35-AC333361E486}" type="presParOf" srcId="{90561C55-3C6E-4D53-85E1-2C50BCDDA392}" destId="{3DEE2275-01EB-459B-8A09-874552B3ABC1}" srcOrd="4" destOrd="0" presId="urn:microsoft.com/office/officeart/2008/layout/VerticalCurvedList"/>
    <dgm:cxn modelId="{7878A620-D7EB-4853-94F8-2558B0C13825}" type="presParOf" srcId="{3DEE2275-01EB-459B-8A09-874552B3ABC1}" destId="{A965097E-32F1-4AB8-8C4E-2814A7596B2F}"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7AF7CA-C27A-481C-B873-EE27C0749331}"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B139B1B1-DE84-443A-B21C-22063B5C2062}">
      <dgm:prSet phldrT="[Text]"/>
      <dgm:spPr/>
      <dgm:t>
        <a:bodyPr/>
        <a:lstStyle/>
        <a:p>
          <a:r>
            <a:rPr lang="en-GB" dirty="0" smtClean="0"/>
            <a:t>Target location</a:t>
          </a:r>
          <a:endParaRPr lang="en-US" dirty="0"/>
        </a:p>
      </dgm:t>
    </dgm:pt>
    <dgm:pt modelId="{C7B4E484-9365-48F1-A014-50332C5D3358}" type="parTrans" cxnId="{296F2860-FE62-45C9-83B4-1E01DE5007AE}">
      <dgm:prSet/>
      <dgm:spPr/>
      <dgm:t>
        <a:bodyPr/>
        <a:lstStyle/>
        <a:p>
          <a:endParaRPr lang="en-US"/>
        </a:p>
      </dgm:t>
    </dgm:pt>
    <dgm:pt modelId="{31EEF58C-6C44-4801-902D-1C269CBFA686}" type="sibTrans" cxnId="{296F2860-FE62-45C9-83B4-1E01DE5007AE}">
      <dgm:prSet/>
      <dgm:spPr/>
      <dgm:t>
        <a:bodyPr/>
        <a:lstStyle/>
        <a:p>
          <a:endParaRPr lang="en-US"/>
        </a:p>
      </dgm:t>
    </dgm:pt>
    <dgm:pt modelId="{8C9CBADB-AB8A-424B-9AA3-4960A9BF6F03}">
      <dgm:prSet phldrT="[Text]"/>
      <dgm:spPr/>
      <dgm:t>
        <a:bodyPr/>
        <a:lstStyle/>
        <a:p>
          <a:r>
            <a:rPr lang="en-GB" dirty="0" smtClean="0"/>
            <a:t>Faster and efficient</a:t>
          </a:r>
          <a:endParaRPr lang="en-US" dirty="0"/>
        </a:p>
      </dgm:t>
    </dgm:pt>
    <dgm:pt modelId="{6FD4278F-D025-47FB-B372-C32089D6A78D}" type="parTrans" cxnId="{1F6D37D1-0623-43B0-9D1C-AC46B962483D}">
      <dgm:prSet/>
      <dgm:spPr/>
      <dgm:t>
        <a:bodyPr/>
        <a:lstStyle/>
        <a:p>
          <a:endParaRPr lang="en-US"/>
        </a:p>
      </dgm:t>
    </dgm:pt>
    <dgm:pt modelId="{4467EB70-3354-42F8-9074-2F9A8B03B50C}" type="sibTrans" cxnId="{1F6D37D1-0623-43B0-9D1C-AC46B962483D}">
      <dgm:prSet/>
      <dgm:spPr/>
      <dgm:t>
        <a:bodyPr/>
        <a:lstStyle/>
        <a:p>
          <a:endParaRPr lang="en-US"/>
        </a:p>
      </dgm:t>
    </dgm:pt>
    <dgm:pt modelId="{E9FBF61E-E37F-4527-8055-BA5F62D3A9C8}">
      <dgm:prSet phldrT="[Text]"/>
      <dgm:spPr/>
      <dgm:t>
        <a:bodyPr/>
        <a:lstStyle/>
        <a:p>
          <a:r>
            <a:rPr lang="en-GB" dirty="0" smtClean="0"/>
            <a:t>Waste time</a:t>
          </a:r>
          <a:endParaRPr lang="en-US" dirty="0"/>
        </a:p>
      </dgm:t>
    </dgm:pt>
    <dgm:pt modelId="{6179C75C-11D5-47A1-B277-C74475185E5F}" type="parTrans" cxnId="{EE88D30E-29BC-4D0C-8326-D57DFB4DB542}">
      <dgm:prSet/>
      <dgm:spPr/>
      <dgm:t>
        <a:bodyPr/>
        <a:lstStyle/>
        <a:p>
          <a:endParaRPr lang="en-US"/>
        </a:p>
      </dgm:t>
    </dgm:pt>
    <dgm:pt modelId="{0DADE588-4BD6-4710-8BF7-BEA3A364F401}" type="sibTrans" cxnId="{EE88D30E-29BC-4D0C-8326-D57DFB4DB542}">
      <dgm:prSet/>
      <dgm:spPr/>
      <dgm:t>
        <a:bodyPr/>
        <a:lstStyle/>
        <a:p>
          <a:endParaRPr lang="en-US"/>
        </a:p>
      </dgm:t>
    </dgm:pt>
    <dgm:pt modelId="{B76A3650-0DAC-413E-AFD3-F077AC6296C6}">
      <dgm:prSet/>
      <dgm:spPr/>
      <dgm:t>
        <a:bodyPr/>
        <a:lstStyle/>
        <a:p>
          <a:r>
            <a:rPr lang="en-GB" dirty="0" smtClean="0"/>
            <a:t>Wide range of platforms</a:t>
          </a:r>
          <a:endParaRPr lang="en-US" dirty="0"/>
        </a:p>
      </dgm:t>
    </dgm:pt>
    <dgm:pt modelId="{233DD0F9-2309-4CB1-98EA-2FEC5DD48AD2}" type="parTrans" cxnId="{500CB427-DA9D-4FA1-9278-28DD7E2AE301}">
      <dgm:prSet/>
      <dgm:spPr/>
      <dgm:t>
        <a:bodyPr/>
        <a:lstStyle/>
        <a:p>
          <a:endParaRPr lang="en-US"/>
        </a:p>
      </dgm:t>
    </dgm:pt>
    <dgm:pt modelId="{7ADE0D97-4F54-4A47-B5CB-C4134B918781}" type="sibTrans" cxnId="{500CB427-DA9D-4FA1-9278-28DD7E2AE301}">
      <dgm:prSet/>
      <dgm:spPr/>
      <dgm:t>
        <a:bodyPr/>
        <a:lstStyle/>
        <a:p>
          <a:endParaRPr lang="en-US"/>
        </a:p>
      </dgm:t>
    </dgm:pt>
    <dgm:pt modelId="{3039AF2E-B9E9-4B77-8F32-C521650DCAE5}">
      <dgm:prSet/>
      <dgm:spPr/>
      <dgm:t>
        <a:bodyPr/>
        <a:lstStyle/>
        <a:p>
          <a:r>
            <a:rPr lang="en-GB" dirty="0" smtClean="0"/>
            <a:t>Versatility </a:t>
          </a:r>
          <a:endParaRPr lang="en-US" dirty="0"/>
        </a:p>
      </dgm:t>
    </dgm:pt>
    <dgm:pt modelId="{5210EC5B-06AA-48C1-9941-95B911FC0C3A}" type="parTrans" cxnId="{9D0FB143-2437-4C64-A099-57E7B5031774}">
      <dgm:prSet/>
      <dgm:spPr/>
      <dgm:t>
        <a:bodyPr/>
        <a:lstStyle/>
        <a:p>
          <a:endParaRPr lang="en-US"/>
        </a:p>
      </dgm:t>
    </dgm:pt>
    <dgm:pt modelId="{159C7E52-2F79-4FFE-8629-E50A3F228D49}" type="sibTrans" cxnId="{9D0FB143-2437-4C64-A099-57E7B5031774}">
      <dgm:prSet/>
      <dgm:spPr/>
      <dgm:t>
        <a:bodyPr/>
        <a:lstStyle/>
        <a:p>
          <a:endParaRPr lang="en-US"/>
        </a:p>
      </dgm:t>
    </dgm:pt>
    <dgm:pt modelId="{942203B1-5AD8-4B67-A2B5-B515776F5503}">
      <dgm:prSet/>
      <dgm:spPr/>
      <dgm:t>
        <a:bodyPr/>
        <a:lstStyle/>
        <a:p>
          <a:r>
            <a:rPr lang="en-GB" dirty="0" smtClean="0"/>
            <a:t>Beneficial for blind people</a:t>
          </a:r>
          <a:endParaRPr lang="en-US" dirty="0"/>
        </a:p>
      </dgm:t>
    </dgm:pt>
    <dgm:pt modelId="{7374D3D1-041D-47A8-9638-8C6324E958F1}" type="parTrans" cxnId="{18847174-2968-4658-8210-DF6C564407CE}">
      <dgm:prSet/>
      <dgm:spPr/>
      <dgm:t>
        <a:bodyPr/>
        <a:lstStyle/>
        <a:p>
          <a:endParaRPr lang="en-US"/>
        </a:p>
      </dgm:t>
    </dgm:pt>
    <dgm:pt modelId="{8B995D07-CE7F-4B34-9A98-06502A507998}" type="sibTrans" cxnId="{18847174-2968-4658-8210-DF6C564407CE}">
      <dgm:prSet/>
      <dgm:spPr/>
      <dgm:t>
        <a:bodyPr/>
        <a:lstStyle/>
        <a:p>
          <a:endParaRPr lang="en-US"/>
        </a:p>
      </dgm:t>
    </dgm:pt>
    <dgm:pt modelId="{1FAA937E-0610-4DDB-9D92-5B9B6BB51EA2}" type="pres">
      <dgm:prSet presAssocID="{6C7AF7CA-C27A-481C-B873-EE27C0749331}" presName="Name0" presStyleCnt="0">
        <dgm:presLayoutVars>
          <dgm:dir/>
          <dgm:resizeHandles val="exact"/>
        </dgm:presLayoutVars>
      </dgm:prSet>
      <dgm:spPr/>
    </dgm:pt>
    <dgm:pt modelId="{9AEC5459-23F6-4504-8C6F-87485E849880}" type="pres">
      <dgm:prSet presAssocID="{B139B1B1-DE84-443A-B21C-22063B5C2062}" presName="composite" presStyleCnt="0"/>
      <dgm:spPr/>
    </dgm:pt>
    <dgm:pt modelId="{61F5C854-0866-4317-9462-5B8535803ABB}" type="pres">
      <dgm:prSet presAssocID="{B139B1B1-DE84-443A-B21C-22063B5C2062}" presName="rect1" presStyleLbl="trAlignAcc1" presStyleIdx="0" presStyleCnt="6">
        <dgm:presLayoutVars>
          <dgm:bulletEnabled val="1"/>
        </dgm:presLayoutVars>
      </dgm:prSet>
      <dgm:spPr/>
      <dgm:t>
        <a:bodyPr/>
        <a:lstStyle/>
        <a:p>
          <a:endParaRPr lang="en-US"/>
        </a:p>
      </dgm:t>
    </dgm:pt>
    <dgm:pt modelId="{9352B105-093A-45BD-A8D6-D8920158725C}" type="pres">
      <dgm:prSet presAssocID="{B139B1B1-DE84-443A-B21C-22063B5C2062}" presName="rect2" presStyleLbl="fgImgPlace1" presStyleIdx="0" presStyleCnt="6"/>
      <dgm:spPr>
        <a:solidFill>
          <a:srgbClr val="7030A0"/>
        </a:solidFill>
      </dgm:spPr>
    </dgm:pt>
    <dgm:pt modelId="{B067EBBD-6444-4021-A695-C7BCA1391AD2}" type="pres">
      <dgm:prSet presAssocID="{31EEF58C-6C44-4801-902D-1C269CBFA686}" presName="sibTrans" presStyleCnt="0"/>
      <dgm:spPr/>
    </dgm:pt>
    <dgm:pt modelId="{5DC8C6D8-DD1A-4BA0-ABCB-2EDCFFA1A976}" type="pres">
      <dgm:prSet presAssocID="{8C9CBADB-AB8A-424B-9AA3-4960A9BF6F03}" presName="composite" presStyleCnt="0"/>
      <dgm:spPr/>
    </dgm:pt>
    <dgm:pt modelId="{A95013DB-C533-49E3-B27F-D933E1372F3F}" type="pres">
      <dgm:prSet presAssocID="{8C9CBADB-AB8A-424B-9AA3-4960A9BF6F03}" presName="rect1" presStyleLbl="trAlignAcc1" presStyleIdx="1" presStyleCnt="6">
        <dgm:presLayoutVars>
          <dgm:bulletEnabled val="1"/>
        </dgm:presLayoutVars>
      </dgm:prSet>
      <dgm:spPr/>
      <dgm:t>
        <a:bodyPr/>
        <a:lstStyle/>
        <a:p>
          <a:endParaRPr lang="en-US"/>
        </a:p>
      </dgm:t>
    </dgm:pt>
    <dgm:pt modelId="{60AD1A5D-5DD0-4176-A321-51156C286261}" type="pres">
      <dgm:prSet presAssocID="{8C9CBADB-AB8A-424B-9AA3-4960A9BF6F03}" presName="rect2" presStyleLbl="fgImgPlace1" presStyleIdx="1" presStyleCnt="6"/>
      <dgm:spPr>
        <a:solidFill>
          <a:schemeClr val="accent1">
            <a:lumMod val="40000"/>
            <a:lumOff val="60000"/>
          </a:schemeClr>
        </a:solidFill>
      </dgm:spPr>
    </dgm:pt>
    <dgm:pt modelId="{A3AD4D84-2DAA-49AE-8BD7-0DF723A582EB}" type="pres">
      <dgm:prSet presAssocID="{4467EB70-3354-42F8-9074-2F9A8B03B50C}" presName="sibTrans" presStyleCnt="0"/>
      <dgm:spPr/>
    </dgm:pt>
    <dgm:pt modelId="{8A2CBD6A-5373-42F5-B506-4AF0F552E7AB}" type="pres">
      <dgm:prSet presAssocID="{E9FBF61E-E37F-4527-8055-BA5F62D3A9C8}" presName="composite" presStyleCnt="0"/>
      <dgm:spPr/>
    </dgm:pt>
    <dgm:pt modelId="{940CC34A-407A-4607-AA4E-6152FEB84DE8}" type="pres">
      <dgm:prSet presAssocID="{E9FBF61E-E37F-4527-8055-BA5F62D3A9C8}" presName="rect1" presStyleLbl="trAlignAcc1" presStyleIdx="2" presStyleCnt="6">
        <dgm:presLayoutVars>
          <dgm:bulletEnabled val="1"/>
        </dgm:presLayoutVars>
      </dgm:prSet>
      <dgm:spPr/>
      <dgm:t>
        <a:bodyPr/>
        <a:lstStyle/>
        <a:p>
          <a:endParaRPr lang="en-US"/>
        </a:p>
      </dgm:t>
    </dgm:pt>
    <dgm:pt modelId="{8F2527E4-BD14-4538-A982-C0CB1CC7ADD3}" type="pres">
      <dgm:prSet presAssocID="{E9FBF61E-E37F-4527-8055-BA5F62D3A9C8}" presName="rect2" presStyleLbl="fgImgPlace1" presStyleIdx="2" presStyleCnt="6"/>
      <dgm:spPr>
        <a:solidFill>
          <a:schemeClr val="accent5"/>
        </a:solidFill>
      </dgm:spPr>
    </dgm:pt>
    <dgm:pt modelId="{3F87568F-3BF0-4BA9-BF67-215F483F0A7A}" type="pres">
      <dgm:prSet presAssocID="{0DADE588-4BD6-4710-8BF7-BEA3A364F401}" presName="sibTrans" presStyleCnt="0"/>
      <dgm:spPr/>
    </dgm:pt>
    <dgm:pt modelId="{D0F2954B-9565-4CE9-A434-EAA9D24EAF37}" type="pres">
      <dgm:prSet presAssocID="{B76A3650-0DAC-413E-AFD3-F077AC6296C6}" presName="composite" presStyleCnt="0"/>
      <dgm:spPr/>
    </dgm:pt>
    <dgm:pt modelId="{0C480550-00BA-4AFD-A9B6-29F2A4B876F1}" type="pres">
      <dgm:prSet presAssocID="{B76A3650-0DAC-413E-AFD3-F077AC6296C6}" presName="rect1" presStyleLbl="trAlignAcc1" presStyleIdx="3" presStyleCnt="6">
        <dgm:presLayoutVars>
          <dgm:bulletEnabled val="1"/>
        </dgm:presLayoutVars>
      </dgm:prSet>
      <dgm:spPr/>
      <dgm:t>
        <a:bodyPr/>
        <a:lstStyle/>
        <a:p>
          <a:endParaRPr lang="en-US"/>
        </a:p>
      </dgm:t>
    </dgm:pt>
    <dgm:pt modelId="{AFA21809-90EF-4099-8016-47C52897A697}" type="pres">
      <dgm:prSet presAssocID="{B76A3650-0DAC-413E-AFD3-F077AC6296C6}" presName="rect2" presStyleLbl="fgImgPlace1" presStyleIdx="3" presStyleCnt="6"/>
      <dgm:spPr>
        <a:solidFill>
          <a:schemeClr val="bg2">
            <a:lumMod val="50000"/>
          </a:schemeClr>
        </a:solidFill>
      </dgm:spPr>
    </dgm:pt>
    <dgm:pt modelId="{DE9CD464-3AB6-4F83-8446-17893818D7CD}" type="pres">
      <dgm:prSet presAssocID="{7ADE0D97-4F54-4A47-B5CB-C4134B918781}" presName="sibTrans" presStyleCnt="0"/>
      <dgm:spPr/>
    </dgm:pt>
    <dgm:pt modelId="{C41227D0-BEFC-44F8-A03F-02A8EA2284B4}" type="pres">
      <dgm:prSet presAssocID="{3039AF2E-B9E9-4B77-8F32-C521650DCAE5}" presName="composite" presStyleCnt="0"/>
      <dgm:spPr/>
    </dgm:pt>
    <dgm:pt modelId="{688B9C12-6A18-4350-B8BC-6E3F05FC8D15}" type="pres">
      <dgm:prSet presAssocID="{3039AF2E-B9E9-4B77-8F32-C521650DCAE5}" presName="rect1" presStyleLbl="trAlignAcc1" presStyleIdx="4" presStyleCnt="6">
        <dgm:presLayoutVars>
          <dgm:bulletEnabled val="1"/>
        </dgm:presLayoutVars>
      </dgm:prSet>
      <dgm:spPr/>
      <dgm:t>
        <a:bodyPr/>
        <a:lstStyle/>
        <a:p>
          <a:endParaRPr lang="en-US"/>
        </a:p>
      </dgm:t>
    </dgm:pt>
    <dgm:pt modelId="{6F601640-346D-4F73-9592-A5C940345EAE}" type="pres">
      <dgm:prSet presAssocID="{3039AF2E-B9E9-4B77-8F32-C521650DCAE5}" presName="rect2" presStyleLbl="fgImgPlace1" presStyleIdx="4" presStyleCnt="6"/>
      <dgm:spPr>
        <a:solidFill>
          <a:srgbClr val="C00000"/>
        </a:solidFill>
      </dgm:spPr>
    </dgm:pt>
    <dgm:pt modelId="{7702560B-5770-48C6-99D1-6800A6783BA1}" type="pres">
      <dgm:prSet presAssocID="{159C7E52-2F79-4FFE-8629-E50A3F228D49}" presName="sibTrans" presStyleCnt="0"/>
      <dgm:spPr/>
    </dgm:pt>
    <dgm:pt modelId="{9DD75B2E-0928-4580-B7D3-018314715FB8}" type="pres">
      <dgm:prSet presAssocID="{942203B1-5AD8-4B67-A2B5-B515776F5503}" presName="composite" presStyleCnt="0"/>
      <dgm:spPr/>
    </dgm:pt>
    <dgm:pt modelId="{32CF937E-19F4-4E27-AB7D-CC1B6534C1CB}" type="pres">
      <dgm:prSet presAssocID="{942203B1-5AD8-4B67-A2B5-B515776F5503}" presName="rect1" presStyleLbl="trAlignAcc1" presStyleIdx="5" presStyleCnt="6">
        <dgm:presLayoutVars>
          <dgm:bulletEnabled val="1"/>
        </dgm:presLayoutVars>
      </dgm:prSet>
      <dgm:spPr/>
      <dgm:t>
        <a:bodyPr/>
        <a:lstStyle/>
        <a:p>
          <a:endParaRPr lang="en-US"/>
        </a:p>
      </dgm:t>
    </dgm:pt>
    <dgm:pt modelId="{7F7AF305-EEDD-4880-B756-7ECF423E6B4F}" type="pres">
      <dgm:prSet presAssocID="{942203B1-5AD8-4B67-A2B5-B515776F5503}" presName="rect2" presStyleLbl="fgImgPlace1" presStyleIdx="5" presStyleCnt="6"/>
      <dgm:spPr>
        <a:solidFill>
          <a:srgbClr val="FFC000"/>
        </a:solidFill>
      </dgm:spPr>
    </dgm:pt>
  </dgm:ptLst>
  <dgm:cxnLst>
    <dgm:cxn modelId="{296F2860-FE62-45C9-83B4-1E01DE5007AE}" srcId="{6C7AF7CA-C27A-481C-B873-EE27C0749331}" destId="{B139B1B1-DE84-443A-B21C-22063B5C2062}" srcOrd="0" destOrd="0" parTransId="{C7B4E484-9365-48F1-A014-50332C5D3358}" sibTransId="{31EEF58C-6C44-4801-902D-1C269CBFA686}"/>
    <dgm:cxn modelId="{DD4697A3-5103-4219-BC73-6C594EBFA040}" type="presOf" srcId="{942203B1-5AD8-4B67-A2B5-B515776F5503}" destId="{32CF937E-19F4-4E27-AB7D-CC1B6534C1CB}" srcOrd="0" destOrd="0" presId="urn:microsoft.com/office/officeart/2008/layout/PictureStrips"/>
    <dgm:cxn modelId="{79C8C186-A6DE-4955-B0A2-83C40E624053}" type="presOf" srcId="{6C7AF7CA-C27A-481C-B873-EE27C0749331}" destId="{1FAA937E-0610-4DDB-9D92-5B9B6BB51EA2}" srcOrd="0" destOrd="0" presId="urn:microsoft.com/office/officeart/2008/layout/PictureStrips"/>
    <dgm:cxn modelId="{18847174-2968-4658-8210-DF6C564407CE}" srcId="{6C7AF7CA-C27A-481C-B873-EE27C0749331}" destId="{942203B1-5AD8-4B67-A2B5-B515776F5503}" srcOrd="5" destOrd="0" parTransId="{7374D3D1-041D-47A8-9638-8C6324E958F1}" sibTransId="{8B995D07-CE7F-4B34-9A98-06502A507998}"/>
    <dgm:cxn modelId="{2FDF1186-80DF-4119-A335-E3AFE929D630}" type="presOf" srcId="{3039AF2E-B9E9-4B77-8F32-C521650DCAE5}" destId="{688B9C12-6A18-4350-B8BC-6E3F05FC8D15}" srcOrd="0" destOrd="0" presId="urn:microsoft.com/office/officeart/2008/layout/PictureStrips"/>
    <dgm:cxn modelId="{0F27CBD5-CF4C-46EE-931D-467F36671E4D}" type="presOf" srcId="{E9FBF61E-E37F-4527-8055-BA5F62D3A9C8}" destId="{940CC34A-407A-4607-AA4E-6152FEB84DE8}" srcOrd="0" destOrd="0" presId="urn:microsoft.com/office/officeart/2008/layout/PictureStrips"/>
    <dgm:cxn modelId="{9D0FB143-2437-4C64-A099-57E7B5031774}" srcId="{6C7AF7CA-C27A-481C-B873-EE27C0749331}" destId="{3039AF2E-B9E9-4B77-8F32-C521650DCAE5}" srcOrd="4" destOrd="0" parTransId="{5210EC5B-06AA-48C1-9941-95B911FC0C3A}" sibTransId="{159C7E52-2F79-4FFE-8629-E50A3F228D49}"/>
    <dgm:cxn modelId="{1F6D37D1-0623-43B0-9D1C-AC46B962483D}" srcId="{6C7AF7CA-C27A-481C-B873-EE27C0749331}" destId="{8C9CBADB-AB8A-424B-9AA3-4960A9BF6F03}" srcOrd="1" destOrd="0" parTransId="{6FD4278F-D025-47FB-B372-C32089D6A78D}" sibTransId="{4467EB70-3354-42F8-9074-2F9A8B03B50C}"/>
    <dgm:cxn modelId="{5F13B1A8-2421-4667-9EB8-8DF369D34A60}" type="presOf" srcId="{B139B1B1-DE84-443A-B21C-22063B5C2062}" destId="{61F5C854-0866-4317-9462-5B8535803ABB}" srcOrd="0" destOrd="0" presId="urn:microsoft.com/office/officeart/2008/layout/PictureStrips"/>
    <dgm:cxn modelId="{500CB427-DA9D-4FA1-9278-28DD7E2AE301}" srcId="{6C7AF7CA-C27A-481C-B873-EE27C0749331}" destId="{B76A3650-0DAC-413E-AFD3-F077AC6296C6}" srcOrd="3" destOrd="0" parTransId="{233DD0F9-2309-4CB1-98EA-2FEC5DD48AD2}" sibTransId="{7ADE0D97-4F54-4A47-B5CB-C4134B918781}"/>
    <dgm:cxn modelId="{18A4AA80-82AD-4351-A8FF-CF5817B5133D}" type="presOf" srcId="{8C9CBADB-AB8A-424B-9AA3-4960A9BF6F03}" destId="{A95013DB-C533-49E3-B27F-D933E1372F3F}" srcOrd="0" destOrd="0" presId="urn:microsoft.com/office/officeart/2008/layout/PictureStrips"/>
    <dgm:cxn modelId="{EE88D30E-29BC-4D0C-8326-D57DFB4DB542}" srcId="{6C7AF7CA-C27A-481C-B873-EE27C0749331}" destId="{E9FBF61E-E37F-4527-8055-BA5F62D3A9C8}" srcOrd="2" destOrd="0" parTransId="{6179C75C-11D5-47A1-B277-C74475185E5F}" sibTransId="{0DADE588-4BD6-4710-8BF7-BEA3A364F401}"/>
    <dgm:cxn modelId="{7217E8FA-3050-4996-ACC8-E32790BAB5D7}" type="presOf" srcId="{B76A3650-0DAC-413E-AFD3-F077AC6296C6}" destId="{0C480550-00BA-4AFD-A9B6-29F2A4B876F1}" srcOrd="0" destOrd="0" presId="urn:microsoft.com/office/officeart/2008/layout/PictureStrips"/>
    <dgm:cxn modelId="{B61F8FA3-4036-4CF4-A214-9C5AB420398B}" type="presParOf" srcId="{1FAA937E-0610-4DDB-9D92-5B9B6BB51EA2}" destId="{9AEC5459-23F6-4504-8C6F-87485E849880}" srcOrd="0" destOrd="0" presId="urn:microsoft.com/office/officeart/2008/layout/PictureStrips"/>
    <dgm:cxn modelId="{7B2A4310-C2EC-4266-A6DC-70D1A60E1C90}" type="presParOf" srcId="{9AEC5459-23F6-4504-8C6F-87485E849880}" destId="{61F5C854-0866-4317-9462-5B8535803ABB}" srcOrd="0" destOrd="0" presId="urn:microsoft.com/office/officeart/2008/layout/PictureStrips"/>
    <dgm:cxn modelId="{F51BD5F6-9659-4D9C-84F1-7E1C81FD9D7B}" type="presParOf" srcId="{9AEC5459-23F6-4504-8C6F-87485E849880}" destId="{9352B105-093A-45BD-A8D6-D8920158725C}" srcOrd="1" destOrd="0" presId="urn:microsoft.com/office/officeart/2008/layout/PictureStrips"/>
    <dgm:cxn modelId="{BD0069F7-9D7A-4F1D-9800-3A88F6AA6476}" type="presParOf" srcId="{1FAA937E-0610-4DDB-9D92-5B9B6BB51EA2}" destId="{B067EBBD-6444-4021-A695-C7BCA1391AD2}" srcOrd="1" destOrd="0" presId="urn:microsoft.com/office/officeart/2008/layout/PictureStrips"/>
    <dgm:cxn modelId="{A4AB3A72-3833-4FDA-818B-CE5B14FC6D93}" type="presParOf" srcId="{1FAA937E-0610-4DDB-9D92-5B9B6BB51EA2}" destId="{5DC8C6D8-DD1A-4BA0-ABCB-2EDCFFA1A976}" srcOrd="2" destOrd="0" presId="urn:microsoft.com/office/officeart/2008/layout/PictureStrips"/>
    <dgm:cxn modelId="{7E580A2B-2BB8-4218-82F5-A11AF54C3180}" type="presParOf" srcId="{5DC8C6D8-DD1A-4BA0-ABCB-2EDCFFA1A976}" destId="{A95013DB-C533-49E3-B27F-D933E1372F3F}" srcOrd="0" destOrd="0" presId="urn:microsoft.com/office/officeart/2008/layout/PictureStrips"/>
    <dgm:cxn modelId="{1B2700F8-162A-4C02-B41B-642BD5DD394E}" type="presParOf" srcId="{5DC8C6D8-DD1A-4BA0-ABCB-2EDCFFA1A976}" destId="{60AD1A5D-5DD0-4176-A321-51156C286261}" srcOrd="1" destOrd="0" presId="urn:microsoft.com/office/officeart/2008/layout/PictureStrips"/>
    <dgm:cxn modelId="{DB0AAD5F-53D4-43CB-BF6A-00F05A2DD740}" type="presParOf" srcId="{1FAA937E-0610-4DDB-9D92-5B9B6BB51EA2}" destId="{A3AD4D84-2DAA-49AE-8BD7-0DF723A582EB}" srcOrd="3" destOrd="0" presId="urn:microsoft.com/office/officeart/2008/layout/PictureStrips"/>
    <dgm:cxn modelId="{995A97F1-EF32-4ADC-BD24-C9BA71217DB7}" type="presParOf" srcId="{1FAA937E-0610-4DDB-9D92-5B9B6BB51EA2}" destId="{8A2CBD6A-5373-42F5-B506-4AF0F552E7AB}" srcOrd="4" destOrd="0" presId="urn:microsoft.com/office/officeart/2008/layout/PictureStrips"/>
    <dgm:cxn modelId="{6987B61B-2EC9-483D-96B7-4B24E70F4B1E}" type="presParOf" srcId="{8A2CBD6A-5373-42F5-B506-4AF0F552E7AB}" destId="{940CC34A-407A-4607-AA4E-6152FEB84DE8}" srcOrd="0" destOrd="0" presId="urn:microsoft.com/office/officeart/2008/layout/PictureStrips"/>
    <dgm:cxn modelId="{02A7EDA1-7943-43E3-A755-24CB8789FC34}" type="presParOf" srcId="{8A2CBD6A-5373-42F5-B506-4AF0F552E7AB}" destId="{8F2527E4-BD14-4538-A982-C0CB1CC7ADD3}" srcOrd="1" destOrd="0" presId="urn:microsoft.com/office/officeart/2008/layout/PictureStrips"/>
    <dgm:cxn modelId="{F51AFF69-6B5D-441E-9F84-7A5EC608C845}" type="presParOf" srcId="{1FAA937E-0610-4DDB-9D92-5B9B6BB51EA2}" destId="{3F87568F-3BF0-4BA9-BF67-215F483F0A7A}" srcOrd="5" destOrd="0" presId="urn:microsoft.com/office/officeart/2008/layout/PictureStrips"/>
    <dgm:cxn modelId="{A7F80DDA-3CC9-42F7-91B7-40D54C532A99}" type="presParOf" srcId="{1FAA937E-0610-4DDB-9D92-5B9B6BB51EA2}" destId="{D0F2954B-9565-4CE9-A434-EAA9D24EAF37}" srcOrd="6" destOrd="0" presId="urn:microsoft.com/office/officeart/2008/layout/PictureStrips"/>
    <dgm:cxn modelId="{448EE196-5E18-44F3-A336-1060FBA8FE22}" type="presParOf" srcId="{D0F2954B-9565-4CE9-A434-EAA9D24EAF37}" destId="{0C480550-00BA-4AFD-A9B6-29F2A4B876F1}" srcOrd="0" destOrd="0" presId="urn:microsoft.com/office/officeart/2008/layout/PictureStrips"/>
    <dgm:cxn modelId="{FD390A4B-2325-4AAA-9A84-2EACC29BA40C}" type="presParOf" srcId="{D0F2954B-9565-4CE9-A434-EAA9D24EAF37}" destId="{AFA21809-90EF-4099-8016-47C52897A697}" srcOrd="1" destOrd="0" presId="urn:microsoft.com/office/officeart/2008/layout/PictureStrips"/>
    <dgm:cxn modelId="{134AF804-D34A-4065-A5EA-899C5141B967}" type="presParOf" srcId="{1FAA937E-0610-4DDB-9D92-5B9B6BB51EA2}" destId="{DE9CD464-3AB6-4F83-8446-17893818D7CD}" srcOrd="7" destOrd="0" presId="urn:microsoft.com/office/officeart/2008/layout/PictureStrips"/>
    <dgm:cxn modelId="{5287BAF7-3C8C-4C34-88FF-4A27026D2FE8}" type="presParOf" srcId="{1FAA937E-0610-4DDB-9D92-5B9B6BB51EA2}" destId="{C41227D0-BEFC-44F8-A03F-02A8EA2284B4}" srcOrd="8" destOrd="0" presId="urn:microsoft.com/office/officeart/2008/layout/PictureStrips"/>
    <dgm:cxn modelId="{BF3D9BBE-4AC4-42CB-80D6-51E627D9AABD}" type="presParOf" srcId="{C41227D0-BEFC-44F8-A03F-02A8EA2284B4}" destId="{688B9C12-6A18-4350-B8BC-6E3F05FC8D15}" srcOrd="0" destOrd="0" presId="urn:microsoft.com/office/officeart/2008/layout/PictureStrips"/>
    <dgm:cxn modelId="{1B854631-BD18-4ECC-BBD2-78B84FD37756}" type="presParOf" srcId="{C41227D0-BEFC-44F8-A03F-02A8EA2284B4}" destId="{6F601640-346D-4F73-9592-A5C940345EAE}" srcOrd="1" destOrd="0" presId="urn:microsoft.com/office/officeart/2008/layout/PictureStrips"/>
    <dgm:cxn modelId="{C1F1835D-DCF3-4678-8C3A-4F473E506C7A}" type="presParOf" srcId="{1FAA937E-0610-4DDB-9D92-5B9B6BB51EA2}" destId="{7702560B-5770-48C6-99D1-6800A6783BA1}" srcOrd="9" destOrd="0" presId="urn:microsoft.com/office/officeart/2008/layout/PictureStrips"/>
    <dgm:cxn modelId="{C22D5CBF-56F5-4F4E-B8BD-EB10DD97A5E7}" type="presParOf" srcId="{1FAA937E-0610-4DDB-9D92-5B9B6BB51EA2}" destId="{9DD75B2E-0928-4580-B7D3-018314715FB8}" srcOrd="10" destOrd="0" presId="urn:microsoft.com/office/officeart/2008/layout/PictureStrips"/>
    <dgm:cxn modelId="{31E840B6-A6AA-466B-8873-300EA604C009}" type="presParOf" srcId="{9DD75B2E-0928-4580-B7D3-018314715FB8}" destId="{32CF937E-19F4-4E27-AB7D-CC1B6534C1CB}" srcOrd="0" destOrd="0" presId="urn:microsoft.com/office/officeart/2008/layout/PictureStrips"/>
    <dgm:cxn modelId="{1C6BB58E-52C0-41A6-A679-9B5D514FAADA}" type="presParOf" srcId="{9DD75B2E-0928-4580-B7D3-018314715FB8}" destId="{7F7AF305-EEDD-4880-B756-7ECF423E6B4F}"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16B5DF-870F-4DEF-B30A-89B5A4C5EA36}" type="doc">
      <dgm:prSet loTypeId="urn:microsoft.com/office/officeart/2005/8/layout/vList2" loCatId="list" qsTypeId="urn:microsoft.com/office/officeart/2009/2/quickstyle/3d8" qsCatId="3D" csTypeId="urn:microsoft.com/office/officeart/2005/8/colors/accent2_3" csCatId="accent2" phldr="1"/>
      <dgm:spPr/>
      <dgm:t>
        <a:bodyPr/>
        <a:lstStyle/>
        <a:p>
          <a:endParaRPr lang="en-US"/>
        </a:p>
      </dgm:t>
    </dgm:pt>
    <dgm:pt modelId="{4C852C54-3D80-46E5-A547-91ACBEB23044}">
      <dgm:prSet phldrT="[Text]"/>
      <dgm:spPr/>
      <dgm:t>
        <a:bodyPr/>
        <a:lstStyle/>
        <a:p>
          <a:r>
            <a:rPr lang="en-US" dirty="0" smtClean="0"/>
            <a:t>Limited area coverage</a:t>
          </a:r>
        </a:p>
      </dgm:t>
    </dgm:pt>
    <dgm:pt modelId="{70712756-523E-4F62-A592-722A151C0AB2}" type="parTrans" cxnId="{33F80792-CF07-4F99-9D40-D3031BC17D58}">
      <dgm:prSet/>
      <dgm:spPr/>
      <dgm:t>
        <a:bodyPr/>
        <a:lstStyle/>
        <a:p>
          <a:endParaRPr lang="en-US"/>
        </a:p>
      </dgm:t>
    </dgm:pt>
    <dgm:pt modelId="{0B214199-8DF5-49BB-96F4-12B2B6C54426}" type="sibTrans" cxnId="{33F80792-CF07-4F99-9D40-D3031BC17D58}">
      <dgm:prSet/>
      <dgm:spPr/>
      <dgm:t>
        <a:bodyPr/>
        <a:lstStyle/>
        <a:p>
          <a:endParaRPr lang="en-US"/>
        </a:p>
      </dgm:t>
    </dgm:pt>
    <dgm:pt modelId="{C0FCFCAD-3A6F-478A-A3D7-FF8F847CCCDF}">
      <dgm:prSet phldrT="[Text]"/>
      <dgm:spPr/>
      <dgm:t>
        <a:bodyPr/>
        <a:lstStyle/>
        <a:p>
          <a:endParaRPr lang="en-US" dirty="0"/>
        </a:p>
      </dgm:t>
    </dgm:pt>
    <dgm:pt modelId="{B47D2D91-EBB3-4078-96DE-B637BD38881C}" type="parTrans" cxnId="{9E5FAF0D-7396-4A08-B162-FB1DE3B8B650}">
      <dgm:prSet/>
      <dgm:spPr/>
      <dgm:t>
        <a:bodyPr/>
        <a:lstStyle/>
        <a:p>
          <a:endParaRPr lang="en-US"/>
        </a:p>
      </dgm:t>
    </dgm:pt>
    <dgm:pt modelId="{C5868C9E-17B3-4855-B86D-842FCDB99956}" type="sibTrans" cxnId="{9E5FAF0D-7396-4A08-B162-FB1DE3B8B650}">
      <dgm:prSet/>
      <dgm:spPr/>
      <dgm:t>
        <a:bodyPr/>
        <a:lstStyle/>
        <a:p>
          <a:endParaRPr lang="en-US"/>
        </a:p>
      </dgm:t>
    </dgm:pt>
    <dgm:pt modelId="{5A8FAC0C-06A8-4109-9F35-DED6C160D753}">
      <dgm:prSet phldrT="[Text]"/>
      <dgm:spPr/>
      <dgm:t>
        <a:bodyPr/>
        <a:lstStyle/>
        <a:p>
          <a:r>
            <a:rPr lang="en-US" dirty="0" smtClean="0"/>
            <a:t>Breaching of privacy</a:t>
          </a:r>
        </a:p>
      </dgm:t>
    </dgm:pt>
    <dgm:pt modelId="{D2ADCD1B-8688-40EE-8F60-853C522B7123}" type="parTrans" cxnId="{868DA3B8-3EF3-4366-B513-AE557462DEC3}">
      <dgm:prSet/>
      <dgm:spPr/>
      <dgm:t>
        <a:bodyPr/>
        <a:lstStyle/>
        <a:p>
          <a:endParaRPr lang="en-US"/>
        </a:p>
      </dgm:t>
    </dgm:pt>
    <dgm:pt modelId="{3CBF5FDE-79FC-408F-B8E6-2B1E3B39EFEF}" type="sibTrans" cxnId="{868DA3B8-3EF3-4366-B513-AE557462DEC3}">
      <dgm:prSet/>
      <dgm:spPr/>
      <dgm:t>
        <a:bodyPr/>
        <a:lstStyle/>
        <a:p>
          <a:endParaRPr lang="en-US"/>
        </a:p>
      </dgm:t>
    </dgm:pt>
    <dgm:pt modelId="{AB2CE2C9-689F-4E43-9FC2-BFA17F70FBAB}">
      <dgm:prSet phldrT="[Text]"/>
      <dgm:spPr/>
      <dgm:t>
        <a:bodyPr/>
        <a:lstStyle/>
        <a:p>
          <a:endParaRPr lang="en-US" dirty="0"/>
        </a:p>
      </dgm:t>
    </dgm:pt>
    <dgm:pt modelId="{9E528374-C384-40E2-B30C-0ACA14107109}" type="parTrans" cxnId="{B68B9F17-1D7E-4FDA-A156-32D0C250DA0C}">
      <dgm:prSet/>
      <dgm:spPr/>
      <dgm:t>
        <a:bodyPr/>
        <a:lstStyle/>
        <a:p>
          <a:endParaRPr lang="en-US"/>
        </a:p>
      </dgm:t>
    </dgm:pt>
    <dgm:pt modelId="{7216C336-95B5-4912-90F9-DC528AD742C9}" type="sibTrans" cxnId="{B68B9F17-1D7E-4FDA-A156-32D0C250DA0C}">
      <dgm:prSet/>
      <dgm:spPr/>
      <dgm:t>
        <a:bodyPr/>
        <a:lstStyle/>
        <a:p>
          <a:endParaRPr lang="en-US"/>
        </a:p>
      </dgm:t>
    </dgm:pt>
    <dgm:pt modelId="{BE267687-C77A-4AEE-9A64-96C5C9AA4773}" type="pres">
      <dgm:prSet presAssocID="{B616B5DF-870F-4DEF-B30A-89B5A4C5EA36}" presName="linear" presStyleCnt="0">
        <dgm:presLayoutVars>
          <dgm:animLvl val="lvl"/>
          <dgm:resizeHandles val="exact"/>
        </dgm:presLayoutVars>
      </dgm:prSet>
      <dgm:spPr/>
    </dgm:pt>
    <dgm:pt modelId="{343D78FD-5914-4BF1-8CF8-FB55DB90F1F9}" type="pres">
      <dgm:prSet presAssocID="{4C852C54-3D80-46E5-A547-91ACBEB23044}" presName="parentText" presStyleLbl="node1" presStyleIdx="0" presStyleCnt="2">
        <dgm:presLayoutVars>
          <dgm:chMax val="0"/>
          <dgm:bulletEnabled val="1"/>
        </dgm:presLayoutVars>
      </dgm:prSet>
      <dgm:spPr/>
      <dgm:t>
        <a:bodyPr/>
        <a:lstStyle/>
        <a:p>
          <a:endParaRPr lang="en-US"/>
        </a:p>
      </dgm:t>
    </dgm:pt>
    <dgm:pt modelId="{E3C89297-49E0-4F77-8490-D506C3B0D373}" type="pres">
      <dgm:prSet presAssocID="{4C852C54-3D80-46E5-A547-91ACBEB23044}" presName="childText" presStyleLbl="revTx" presStyleIdx="0" presStyleCnt="2">
        <dgm:presLayoutVars>
          <dgm:bulletEnabled val="1"/>
        </dgm:presLayoutVars>
      </dgm:prSet>
      <dgm:spPr/>
      <dgm:t>
        <a:bodyPr/>
        <a:lstStyle/>
        <a:p>
          <a:endParaRPr lang="en-US"/>
        </a:p>
      </dgm:t>
    </dgm:pt>
    <dgm:pt modelId="{AD543D9A-382C-4D50-BDA6-B0C377473CC1}" type="pres">
      <dgm:prSet presAssocID="{5A8FAC0C-06A8-4109-9F35-DED6C160D753}" presName="parentText" presStyleLbl="node1" presStyleIdx="1" presStyleCnt="2">
        <dgm:presLayoutVars>
          <dgm:chMax val="0"/>
          <dgm:bulletEnabled val="1"/>
        </dgm:presLayoutVars>
      </dgm:prSet>
      <dgm:spPr/>
      <dgm:t>
        <a:bodyPr/>
        <a:lstStyle/>
        <a:p>
          <a:endParaRPr lang="en-US"/>
        </a:p>
      </dgm:t>
    </dgm:pt>
    <dgm:pt modelId="{FF4D8402-4580-43E0-B47E-1EFBDF52137D}" type="pres">
      <dgm:prSet presAssocID="{5A8FAC0C-06A8-4109-9F35-DED6C160D753}" presName="childText" presStyleLbl="revTx" presStyleIdx="1" presStyleCnt="2">
        <dgm:presLayoutVars>
          <dgm:bulletEnabled val="1"/>
        </dgm:presLayoutVars>
      </dgm:prSet>
      <dgm:spPr/>
      <dgm:t>
        <a:bodyPr/>
        <a:lstStyle/>
        <a:p>
          <a:endParaRPr lang="en-US"/>
        </a:p>
      </dgm:t>
    </dgm:pt>
  </dgm:ptLst>
  <dgm:cxnLst>
    <dgm:cxn modelId="{4DF4356C-14A9-4AB0-952E-115DD3EF9226}" type="presOf" srcId="{C0FCFCAD-3A6F-478A-A3D7-FF8F847CCCDF}" destId="{E3C89297-49E0-4F77-8490-D506C3B0D373}" srcOrd="0" destOrd="0" presId="urn:microsoft.com/office/officeart/2005/8/layout/vList2"/>
    <dgm:cxn modelId="{9E5FAF0D-7396-4A08-B162-FB1DE3B8B650}" srcId="{4C852C54-3D80-46E5-A547-91ACBEB23044}" destId="{C0FCFCAD-3A6F-478A-A3D7-FF8F847CCCDF}" srcOrd="0" destOrd="0" parTransId="{B47D2D91-EBB3-4078-96DE-B637BD38881C}" sibTransId="{C5868C9E-17B3-4855-B86D-842FCDB99956}"/>
    <dgm:cxn modelId="{868DA3B8-3EF3-4366-B513-AE557462DEC3}" srcId="{B616B5DF-870F-4DEF-B30A-89B5A4C5EA36}" destId="{5A8FAC0C-06A8-4109-9F35-DED6C160D753}" srcOrd="1" destOrd="0" parTransId="{D2ADCD1B-8688-40EE-8F60-853C522B7123}" sibTransId="{3CBF5FDE-79FC-408F-B8E6-2B1E3B39EFEF}"/>
    <dgm:cxn modelId="{C90C9727-9537-4A30-ADDD-9FCBE66548A9}" type="presOf" srcId="{5A8FAC0C-06A8-4109-9F35-DED6C160D753}" destId="{AD543D9A-382C-4D50-BDA6-B0C377473CC1}" srcOrd="0" destOrd="0" presId="urn:microsoft.com/office/officeart/2005/8/layout/vList2"/>
    <dgm:cxn modelId="{0E62C970-9FC2-4DE4-B032-6EDA17419F87}" type="presOf" srcId="{4C852C54-3D80-46E5-A547-91ACBEB23044}" destId="{343D78FD-5914-4BF1-8CF8-FB55DB90F1F9}" srcOrd="0" destOrd="0" presId="urn:microsoft.com/office/officeart/2005/8/layout/vList2"/>
    <dgm:cxn modelId="{DA2271F1-3B0D-4A7E-96A2-1A0B87D75076}" type="presOf" srcId="{B616B5DF-870F-4DEF-B30A-89B5A4C5EA36}" destId="{BE267687-C77A-4AEE-9A64-96C5C9AA4773}" srcOrd="0" destOrd="0" presId="urn:microsoft.com/office/officeart/2005/8/layout/vList2"/>
    <dgm:cxn modelId="{DD259B94-9415-475F-A4EC-3198E0312FBE}" type="presOf" srcId="{AB2CE2C9-689F-4E43-9FC2-BFA17F70FBAB}" destId="{FF4D8402-4580-43E0-B47E-1EFBDF52137D}" srcOrd="0" destOrd="0" presId="urn:microsoft.com/office/officeart/2005/8/layout/vList2"/>
    <dgm:cxn modelId="{B68B9F17-1D7E-4FDA-A156-32D0C250DA0C}" srcId="{5A8FAC0C-06A8-4109-9F35-DED6C160D753}" destId="{AB2CE2C9-689F-4E43-9FC2-BFA17F70FBAB}" srcOrd="0" destOrd="0" parTransId="{9E528374-C384-40E2-B30C-0ACA14107109}" sibTransId="{7216C336-95B5-4912-90F9-DC528AD742C9}"/>
    <dgm:cxn modelId="{33F80792-CF07-4F99-9D40-D3031BC17D58}" srcId="{B616B5DF-870F-4DEF-B30A-89B5A4C5EA36}" destId="{4C852C54-3D80-46E5-A547-91ACBEB23044}" srcOrd="0" destOrd="0" parTransId="{70712756-523E-4F62-A592-722A151C0AB2}" sibTransId="{0B214199-8DF5-49BB-96F4-12B2B6C54426}"/>
    <dgm:cxn modelId="{3A5AA0C7-FE82-4583-A394-F68014D6A336}" type="presParOf" srcId="{BE267687-C77A-4AEE-9A64-96C5C9AA4773}" destId="{343D78FD-5914-4BF1-8CF8-FB55DB90F1F9}" srcOrd="0" destOrd="0" presId="urn:microsoft.com/office/officeart/2005/8/layout/vList2"/>
    <dgm:cxn modelId="{2D6BB0EB-3A4B-441C-B1E4-AA2B7D453D5D}" type="presParOf" srcId="{BE267687-C77A-4AEE-9A64-96C5C9AA4773}" destId="{E3C89297-49E0-4F77-8490-D506C3B0D373}" srcOrd="1" destOrd="0" presId="urn:microsoft.com/office/officeart/2005/8/layout/vList2"/>
    <dgm:cxn modelId="{28070286-7A75-4304-9CA5-347A56AD35D3}" type="presParOf" srcId="{BE267687-C77A-4AEE-9A64-96C5C9AA4773}" destId="{AD543D9A-382C-4D50-BDA6-B0C377473CC1}" srcOrd="2" destOrd="0" presId="urn:microsoft.com/office/officeart/2005/8/layout/vList2"/>
    <dgm:cxn modelId="{E7C5C8A6-7AD2-435D-BCCD-C9EB46D74A80}" type="presParOf" srcId="{BE267687-C77A-4AEE-9A64-96C5C9AA4773}" destId="{FF4D8402-4580-43E0-B47E-1EFBDF52137D}"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E2924-EA9B-47F3-B732-8814DF65E2EC}">
      <dsp:nvSpPr>
        <dsp:cNvPr id="0" name=""/>
        <dsp:cNvSpPr/>
      </dsp:nvSpPr>
      <dsp:spPr>
        <a:xfrm>
          <a:off x="686474" y="174118"/>
          <a:ext cx="1990125" cy="1990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BDA980-9151-47FF-AF00-AFF61BF7329A}">
      <dsp:nvSpPr>
        <dsp:cNvPr id="0" name=""/>
        <dsp:cNvSpPr/>
      </dsp:nvSpPr>
      <dsp:spPr>
        <a:xfrm>
          <a:off x="1110599" y="598243"/>
          <a:ext cx="1141875" cy="114187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9C7C433-EF2A-4A44-BC53-B7211D27668D}">
      <dsp:nvSpPr>
        <dsp:cNvPr id="0" name=""/>
        <dsp:cNvSpPr/>
      </dsp:nvSpPr>
      <dsp:spPr>
        <a:xfrm>
          <a:off x="50287" y="2784119"/>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cap="all"/>
          </a:pPr>
          <a:r>
            <a:rPr lang="en-ZA" sz="2400" kern="1200" dirty="0" smtClean="0"/>
            <a:t>For Outdoor application only</a:t>
          </a:r>
          <a:endParaRPr lang="en-US" sz="2400" kern="1200" dirty="0"/>
        </a:p>
      </dsp:txBody>
      <dsp:txXfrm>
        <a:off x="50287" y="2784119"/>
        <a:ext cx="3262500" cy="720000"/>
      </dsp:txXfrm>
    </dsp:sp>
    <dsp:sp modelId="{AE6D994C-35CC-4E2D-93F7-0749D531DB38}">
      <dsp:nvSpPr>
        <dsp:cNvPr id="0" name=""/>
        <dsp:cNvSpPr/>
      </dsp:nvSpPr>
      <dsp:spPr>
        <a:xfrm>
          <a:off x="4519912" y="174118"/>
          <a:ext cx="1990125" cy="1990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E3B37B-74D0-4A88-B4DE-941AD611607D}">
      <dsp:nvSpPr>
        <dsp:cNvPr id="0" name=""/>
        <dsp:cNvSpPr/>
      </dsp:nvSpPr>
      <dsp:spPr>
        <a:xfrm>
          <a:off x="4944037" y="598243"/>
          <a:ext cx="1141875" cy="114187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B87C32D5-7B07-49E2-84BD-BC5A516ABFE6}">
      <dsp:nvSpPr>
        <dsp:cNvPr id="0" name=""/>
        <dsp:cNvSpPr/>
      </dsp:nvSpPr>
      <dsp:spPr>
        <a:xfrm>
          <a:off x="3883725" y="2784119"/>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cap="all"/>
          </a:pPr>
          <a:r>
            <a:rPr lang="en-US" sz="2400" kern="1200" dirty="0" err="1" smtClean="0"/>
            <a:t>Gps</a:t>
          </a:r>
          <a:r>
            <a:rPr lang="en-US" sz="2400" kern="1200" dirty="0" smtClean="0"/>
            <a:t> can work with Satellites only</a:t>
          </a:r>
          <a:endParaRPr lang="en-US" sz="2300" kern="1200" dirty="0"/>
        </a:p>
      </dsp:txBody>
      <dsp:txXfrm>
        <a:off x="3883725" y="2784119"/>
        <a:ext cx="3262500" cy="720000"/>
      </dsp:txXfrm>
    </dsp:sp>
    <dsp:sp modelId="{8B8DA957-4F6D-47EE-BF0F-6ACDA82AAC07}">
      <dsp:nvSpPr>
        <dsp:cNvPr id="0" name=""/>
        <dsp:cNvSpPr/>
      </dsp:nvSpPr>
      <dsp:spPr>
        <a:xfrm>
          <a:off x="8353350" y="174118"/>
          <a:ext cx="1990125" cy="199012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76B9EB-DCB2-48BE-8038-BB271187C51D}">
      <dsp:nvSpPr>
        <dsp:cNvPr id="0" name=""/>
        <dsp:cNvSpPr/>
      </dsp:nvSpPr>
      <dsp:spPr>
        <a:xfrm>
          <a:off x="8777475" y="598243"/>
          <a:ext cx="1141875" cy="114187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w="2222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92865A0-8142-4764-BBFC-1FA0DCA8D9E0}">
      <dsp:nvSpPr>
        <dsp:cNvPr id="0" name=""/>
        <dsp:cNvSpPr/>
      </dsp:nvSpPr>
      <dsp:spPr>
        <a:xfrm>
          <a:off x="7717162" y="2784119"/>
          <a:ext cx="32625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066800">
            <a:lnSpc>
              <a:spcPct val="100000"/>
            </a:lnSpc>
            <a:spcBef>
              <a:spcPct val="0"/>
            </a:spcBef>
            <a:spcAft>
              <a:spcPct val="35000"/>
            </a:spcAft>
            <a:defRPr cap="all"/>
          </a:pPr>
          <a:r>
            <a:rPr lang="en-US" sz="2400" kern="1200" dirty="0" smtClean="0"/>
            <a:t>Last mile navigation problem</a:t>
          </a:r>
          <a:endParaRPr lang="en-US" sz="2400" kern="1200" dirty="0"/>
        </a:p>
      </dsp:txBody>
      <dsp:txXfrm>
        <a:off x="7717162" y="2784119"/>
        <a:ext cx="32625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B43FC-100B-4A0D-A4D5-0D2D04B99064}">
      <dsp:nvSpPr>
        <dsp:cNvPr id="0" name=""/>
        <dsp:cNvSpPr/>
      </dsp:nvSpPr>
      <dsp:spPr>
        <a:xfrm>
          <a:off x="-4028574" y="-618397"/>
          <a:ext cx="4800732" cy="4800732"/>
        </a:xfrm>
        <a:prstGeom prst="blockArc">
          <a:avLst>
            <a:gd name="adj1" fmla="val 18900000"/>
            <a:gd name="adj2" fmla="val 2700000"/>
            <a:gd name="adj3" fmla="val 450"/>
          </a:avLst>
        </a:prstGeom>
        <a:noFill/>
        <a:ln w="12700" cap="rnd"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733FBEC-A557-4C1C-9830-A10E26002051}">
      <dsp:nvSpPr>
        <dsp:cNvPr id="0" name=""/>
        <dsp:cNvSpPr/>
      </dsp:nvSpPr>
      <dsp:spPr>
        <a:xfrm>
          <a:off x="496568" y="356393"/>
          <a:ext cx="6310391" cy="712787"/>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5775" tIns="68580" rIns="68580" bIns="68580" numCol="1" spcCol="1270" anchor="ctr" anchorCtr="0">
          <a:noAutofit/>
        </a:bodyPr>
        <a:lstStyle/>
        <a:p>
          <a:pPr lvl="0" algn="l" defTabSz="1200150">
            <a:lnSpc>
              <a:spcPct val="90000"/>
            </a:lnSpc>
            <a:spcBef>
              <a:spcPct val="0"/>
            </a:spcBef>
            <a:spcAft>
              <a:spcPct val="35000"/>
            </a:spcAft>
          </a:pPr>
          <a:r>
            <a:rPr lang="en-GB" sz="2700" i="1" kern="1200" dirty="0" smtClean="0"/>
            <a:t>Android Mobile Navigation System (AMNS)</a:t>
          </a:r>
          <a:endParaRPr lang="en-GB" sz="2700" i="1" kern="1200" dirty="0"/>
        </a:p>
      </dsp:txBody>
      <dsp:txXfrm>
        <a:off x="496568" y="356393"/>
        <a:ext cx="6310391" cy="712787"/>
      </dsp:txXfrm>
    </dsp:sp>
    <dsp:sp modelId="{BEBCE292-3A95-4904-9CA4-16658539A459}">
      <dsp:nvSpPr>
        <dsp:cNvPr id="0" name=""/>
        <dsp:cNvSpPr/>
      </dsp:nvSpPr>
      <dsp:spPr>
        <a:xfrm>
          <a:off x="51076" y="267295"/>
          <a:ext cx="890984" cy="890984"/>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5DE6538-27BD-44AF-A1A8-CA8F6B10FDD2}">
      <dsp:nvSpPr>
        <dsp:cNvPr id="0" name=""/>
        <dsp:cNvSpPr/>
      </dsp:nvSpPr>
      <dsp:spPr>
        <a:xfrm>
          <a:off x="755666" y="1425575"/>
          <a:ext cx="6051292" cy="712787"/>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5775" tIns="68580" rIns="68580" bIns="68580" numCol="1" spcCol="1270" anchor="ctr" anchorCtr="0">
          <a:noAutofit/>
        </a:bodyPr>
        <a:lstStyle/>
        <a:p>
          <a:pPr lvl="0" algn="l" defTabSz="1200150">
            <a:lnSpc>
              <a:spcPct val="100000"/>
            </a:lnSpc>
            <a:spcBef>
              <a:spcPct val="0"/>
            </a:spcBef>
            <a:spcAft>
              <a:spcPct val="35000"/>
            </a:spcAft>
          </a:pPr>
          <a:r>
            <a:rPr lang="en-US" sz="2700" i="1" kern="1200" dirty="0" err="1" smtClean="0"/>
            <a:t>SmartCampusAAU</a:t>
          </a:r>
          <a:endParaRPr lang="en-US" sz="2700" kern="1200" dirty="0"/>
        </a:p>
      </dsp:txBody>
      <dsp:txXfrm>
        <a:off x="755666" y="1425575"/>
        <a:ext cx="6051292" cy="712787"/>
      </dsp:txXfrm>
    </dsp:sp>
    <dsp:sp modelId="{3F8116AC-FAC3-4E95-9865-93CCFEB191B9}">
      <dsp:nvSpPr>
        <dsp:cNvPr id="0" name=""/>
        <dsp:cNvSpPr/>
      </dsp:nvSpPr>
      <dsp:spPr>
        <a:xfrm>
          <a:off x="310174" y="1336476"/>
          <a:ext cx="890984" cy="890984"/>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131CE4A-9776-44F4-BC03-867682E21374}">
      <dsp:nvSpPr>
        <dsp:cNvPr id="0" name=""/>
        <dsp:cNvSpPr/>
      </dsp:nvSpPr>
      <dsp:spPr>
        <a:xfrm>
          <a:off x="496568" y="2494756"/>
          <a:ext cx="6310391" cy="712787"/>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65775" tIns="68580" rIns="68580" bIns="68580" numCol="1" spcCol="1270" anchor="ctr" anchorCtr="0">
          <a:noAutofit/>
        </a:bodyPr>
        <a:lstStyle/>
        <a:p>
          <a:pPr lvl="0" algn="l" defTabSz="1200150">
            <a:lnSpc>
              <a:spcPct val="100000"/>
            </a:lnSpc>
            <a:spcBef>
              <a:spcPct val="0"/>
            </a:spcBef>
            <a:spcAft>
              <a:spcPct val="35000"/>
            </a:spcAft>
          </a:pPr>
          <a:r>
            <a:rPr lang="en-US" sz="2700" i="1" kern="1200" dirty="0" err="1" smtClean="0"/>
            <a:t>Micello</a:t>
          </a:r>
          <a:endParaRPr lang="en-US" sz="2700" kern="1200" dirty="0"/>
        </a:p>
      </dsp:txBody>
      <dsp:txXfrm>
        <a:off x="496568" y="2494756"/>
        <a:ext cx="6310391" cy="712787"/>
      </dsp:txXfrm>
    </dsp:sp>
    <dsp:sp modelId="{A965097E-32F1-4AB8-8C4E-2814A7596B2F}">
      <dsp:nvSpPr>
        <dsp:cNvPr id="0" name=""/>
        <dsp:cNvSpPr/>
      </dsp:nvSpPr>
      <dsp:spPr>
        <a:xfrm>
          <a:off x="51076" y="2405658"/>
          <a:ext cx="890984" cy="890984"/>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9B43FC-100B-4A0D-A4D5-0D2D04B99064}">
      <dsp:nvSpPr>
        <dsp:cNvPr id="0" name=""/>
        <dsp:cNvSpPr/>
      </dsp:nvSpPr>
      <dsp:spPr>
        <a:xfrm>
          <a:off x="-4000085" y="-618397"/>
          <a:ext cx="4800732" cy="4800732"/>
        </a:xfrm>
        <a:prstGeom prst="blockArc">
          <a:avLst>
            <a:gd name="adj1" fmla="val 18900000"/>
            <a:gd name="adj2" fmla="val 2700000"/>
            <a:gd name="adj3" fmla="val 450"/>
          </a:avLst>
        </a:prstGeom>
        <a:noFill/>
        <a:ln w="12700" cap="rnd"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733FBEC-A557-4C1C-9830-A10E26002051}">
      <dsp:nvSpPr>
        <dsp:cNvPr id="0" name=""/>
        <dsp:cNvSpPr/>
      </dsp:nvSpPr>
      <dsp:spPr>
        <a:xfrm>
          <a:off x="655140" y="509144"/>
          <a:ext cx="6180307" cy="1018145"/>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8153" tIns="129540" rIns="129540" bIns="129540" numCol="1" spcCol="1270" anchor="ctr" anchorCtr="0">
          <a:noAutofit/>
        </a:bodyPr>
        <a:lstStyle/>
        <a:p>
          <a:pPr lvl="0" algn="l" defTabSz="2266950">
            <a:lnSpc>
              <a:spcPct val="90000"/>
            </a:lnSpc>
            <a:spcBef>
              <a:spcPct val="0"/>
            </a:spcBef>
            <a:spcAft>
              <a:spcPct val="35000"/>
            </a:spcAft>
          </a:pPr>
          <a:r>
            <a:rPr lang="en-GB" sz="5100" i="1" kern="1200" dirty="0" err="1" smtClean="0"/>
            <a:t>MazeMap</a:t>
          </a:r>
          <a:r>
            <a:rPr lang="en-GB" sz="5100" kern="1200" dirty="0" smtClean="0"/>
            <a:t> </a:t>
          </a:r>
          <a:endParaRPr lang="en-GB" sz="5100" i="1" kern="1200" dirty="0"/>
        </a:p>
      </dsp:txBody>
      <dsp:txXfrm>
        <a:off x="655140" y="509144"/>
        <a:ext cx="6180307" cy="1018145"/>
      </dsp:txXfrm>
    </dsp:sp>
    <dsp:sp modelId="{BEBCE292-3A95-4904-9CA4-16658539A459}">
      <dsp:nvSpPr>
        <dsp:cNvPr id="0" name=""/>
        <dsp:cNvSpPr/>
      </dsp:nvSpPr>
      <dsp:spPr>
        <a:xfrm>
          <a:off x="18799" y="381875"/>
          <a:ext cx="1272682" cy="1272682"/>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992C6D6-8022-4EF5-9C5B-76CD051892F1}">
      <dsp:nvSpPr>
        <dsp:cNvPr id="0" name=""/>
        <dsp:cNvSpPr/>
      </dsp:nvSpPr>
      <dsp:spPr>
        <a:xfrm>
          <a:off x="655140" y="2036648"/>
          <a:ext cx="6180307" cy="1018145"/>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08153" tIns="129540" rIns="129540" bIns="129540" numCol="1" spcCol="1270" anchor="ctr" anchorCtr="0">
          <a:noAutofit/>
        </a:bodyPr>
        <a:lstStyle/>
        <a:p>
          <a:pPr lvl="0" algn="l" defTabSz="2266950">
            <a:lnSpc>
              <a:spcPct val="100000"/>
            </a:lnSpc>
            <a:spcBef>
              <a:spcPct val="0"/>
            </a:spcBef>
            <a:spcAft>
              <a:spcPct val="35000"/>
            </a:spcAft>
          </a:pPr>
          <a:r>
            <a:rPr lang="en-US" sz="5100" i="1" kern="1200" dirty="0" err="1" smtClean="0"/>
            <a:t>Micello</a:t>
          </a:r>
          <a:endParaRPr lang="en-US" sz="5100" kern="1200" dirty="0"/>
        </a:p>
      </dsp:txBody>
      <dsp:txXfrm>
        <a:off x="655140" y="2036648"/>
        <a:ext cx="6180307" cy="1018145"/>
      </dsp:txXfrm>
    </dsp:sp>
    <dsp:sp modelId="{A965097E-32F1-4AB8-8C4E-2814A7596B2F}">
      <dsp:nvSpPr>
        <dsp:cNvPr id="0" name=""/>
        <dsp:cNvSpPr/>
      </dsp:nvSpPr>
      <dsp:spPr>
        <a:xfrm>
          <a:off x="18799" y="1909379"/>
          <a:ext cx="1272682" cy="1272682"/>
        </a:xfrm>
        <a:prstGeom prst="ellipse">
          <a:avLst/>
        </a:prstGeom>
        <a:solidFill>
          <a:schemeClr val="lt1">
            <a:hueOff val="0"/>
            <a:satOff val="0"/>
            <a:lumOff val="0"/>
            <a:alphaOff val="0"/>
          </a:schemeClr>
        </a:solidFill>
        <a:ln w="1270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F5C854-0866-4317-9462-5B8535803ABB}">
      <dsp:nvSpPr>
        <dsp:cNvPr id="0" name=""/>
        <dsp:cNvSpPr/>
      </dsp:nvSpPr>
      <dsp:spPr>
        <a:xfrm>
          <a:off x="1630515" y="195371"/>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Target location</a:t>
          </a:r>
          <a:endParaRPr lang="en-US" sz="3400" kern="1200" dirty="0"/>
        </a:p>
      </dsp:txBody>
      <dsp:txXfrm>
        <a:off x="1630515" y="195371"/>
        <a:ext cx="3805274" cy="1189148"/>
      </dsp:txXfrm>
    </dsp:sp>
    <dsp:sp modelId="{9352B105-093A-45BD-A8D6-D8920158725C}">
      <dsp:nvSpPr>
        <dsp:cNvPr id="0" name=""/>
        <dsp:cNvSpPr/>
      </dsp:nvSpPr>
      <dsp:spPr>
        <a:xfrm>
          <a:off x="1471962" y="23605"/>
          <a:ext cx="832403" cy="1248605"/>
        </a:xfrm>
        <a:prstGeom prst="rect">
          <a:avLst/>
        </a:prstGeom>
        <a:solidFill>
          <a:srgbClr val="7030A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5013DB-C533-49E3-B27F-D933E1372F3F}">
      <dsp:nvSpPr>
        <dsp:cNvPr id="0" name=""/>
        <dsp:cNvSpPr/>
      </dsp:nvSpPr>
      <dsp:spPr>
        <a:xfrm>
          <a:off x="5752545" y="195371"/>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Faster and efficient</a:t>
          </a:r>
          <a:endParaRPr lang="en-US" sz="3400" kern="1200" dirty="0"/>
        </a:p>
      </dsp:txBody>
      <dsp:txXfrm>
        <a:off x="5752545" y="195371"/>
        <a:ext cx="3805274" cy="1189148"/>
      </dsp:txXfrm>
    </dsp:sp>
    <dsp:sp modelId="{60AD1A5D-5DD0-4176-A321-51156C286261}">
      <dsp:nvSpPr>
        <dsp:cNvPr id="0" name=""/>
        <dsp:cNvSpPr/>
      </dsp:nvSpPr>
      <dsp:spPr>
        <a:xfrm>
          <a:off x="5593991" y="23605"/>
          <a:ext cx="832403" cy="1248605"/>
        </a:xfrm>
        <a:prstGeom prst="rect">
          <a:avLst/>
        </a:prstGeom>
        <a:solidFill>
          <a:schemeClr val="accent1">
            <a:lumMod val="40000"/>
            <a:lumOff val="6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0CC34A-407A-4607-AA4E-6152FEB84DE8}">
      <dsp:nvSpPr>
        <dsp:cNvPr id="0" name=""/>
        <dsp:cNvSpPr/>
      </dsp:nvSpPr>
      <dsp:spPr>
        <a:xfrm>
          <a:off x="1630515" y="1692377"/>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Waste time</a:t>
          </a:r>
          <a:endParaRPr lang="en-US" sz="3400" kern="1200" dirty="0"/>
        </a:p>
      </dsp:txBody>
      <dsp:txXfrm>
        <a:off x="1630515" y="1692377"/>
        <a:ext cx="3805274" cy="1189148"/>
      </dsp:txXfrm>
    </dsp:sp>
    <dsp:sp modelId="{8F2527E4-BD14-4538-A982-C0CB1CC7ADD3}">
      <dsp:nvSpPr>
        <dsp:cNvPr id="0" name=""/>
        <dsp:cNvSpPr/>
      </dsp:nvSpPr>
      <dsp:spPr>
        <a:xfrm>
          <a:off x="1471962" y="1520611"/>
          <a:ext cx="832403" cy="1248605"/>
        </a:xfrm>
        <a:prstGeom prst="rect">
          <a:avLst/>
        </a:prstGeom>
        <a:solidFill>
          <a:schemeClr val="accent5"/>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C480550-00BA-4AFD-A9B6-29F2A4B876F1}">
      <dsp:nvSpPr>
        <dsp:cNvPr id="0" name=""/>
        <dsp:cNvSpPr/>
      </dsp:nvSpPr>
      <dsp:spPr>
        <a:xfrm>
          <a:off x="5752545" y="1692377"/>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Wide range of platforms</a:t>
          </a:r>
          <a:endParaRPr lang="en-US" sz="3400" kern="1200" dirty="0"/>
        </a:p>
      </dsp:txBody>
      <dsp:txXfrm>
        <a:off x="5752545" y="1692377"/>
        <a:ext cx="3805274" cy="1189148"/>
      </dsp:txXfrm>
    </dsp:sp>
    <dsp:sp modelId="{AFA21809-90EF-4099-8016-47C52897A697}">
      <dsp:nvSpPr>
        <dsp:cNvPr id="0" name=""/>
        <dsp:cNvSpPr/>
      </dsp:nvSpPr>
      <dsp:spPr>
        <a:xfrm>
          <a:off x="5593991" y="1520611"/>
          <a:ext cx="832403" cy="1248605"/>
        </a:xfrm>
        <a:prstGeom prst="rect">
          <a:avLst/>
        </a:prstGeom>
        <a:solidFill>
          <a:schemeClr val="bg2">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8B9C12-6A18-4350-B8BC-6E3F05FC8D15}">
      <dsp:nvSpPr>
        <dsp:cNvPr id="0" name=""/>
        <dsp:cNvSpPr/>
      </dsp:nvSpPr>
      <dsp:spPr>
        <a:xfrm>
          <a:off x="1630515" y="3189382"/>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Versatility </a:t>
          </a:r>
          <a:endParaRPr lang="en-US" sz="3400" kern="1200" dirty="0"/>
        </a:p>
      </dsp:txBody>
      <dsp:txXfrm>
        <a:off x="1630515" y="3189382"/>
        <a:ext cx="3805274" cy="1189148"/>
      </dsp:txXfrm>
    </dsp:sp>
    <dsp:sp modelId="{6F601640-346D-4F73-9592-A5C940345EAE}">
      <dsp:nvSpPr>
        <dsp:cNvPr id="0" name=""/>
        <dsp:cNvSpPr/>
      </dsp:nvSpPr>
      <dsp:spPr>
        <a:xfrm>
          <a:off x="1471962" y="3017617"/>
          <a:ext cx="832403" cy="1248605"/>
        </a:xfrm>
        <a:prstGeom prst="rect">
          <a:avLst/>
        </a:prstGeom>
        <a:solidFill>
          <a:srgbClr val="C0000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CF937E-19F4-4E27-AB7D-CC1B6534C1CB}">
      <dsp:nvSpPr>
        <dsp:cNvPr id="0" name=""/>
        <dsp:cNvSpPr/>
      </dsp:nvSpPr>
      <dsp:spPr>
        <a:xfrm>
          <a:off x="5752545" y="3189382"/>
          <a:ext cx="3805274" cy="1189148"/>
        </a:xfrm>
        <a:prstGeom prst="rect">
          <a:avLst/>
        </a:prstGeom>
        <a:solidFill>
          <a:schemeClr val="lt1">
            <a:alpha val="4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5450" tIns="129540" rIns="129540" bIns="129540" numCol="1" spcCol="1270" anchor="ctr" anchorCtr="0">
          <a:noAutofit/>
        </a:bodyPr>
        <a:lstStyle/>
        <a:p>
          <a:pPr lvl="0" algn="l" defTabSz="1511300">
            <a:lnSpc>
              <a:spcPct val="90000"/>
            </a:lnSpc>
            <a:spcBef>
              <a:spcPct val="0"/>
            </a:spcBef>
            <a:spcAft>
              <a:spcPct val="35000"/>
            </a:spcAft>
          </a:pPr>
          <a:r>
            <a:rPr lang="en-GB" sz="3400" kern="1200" dirty="0" smtClean="0"/>
            <a:t>Beneficial for blind people</a:t>
          </a:r>
          <a:endParaRPr lang="en-US" sz="3400" kern="1200" dirty="0"/>
        </a:p>
      </dsp:txBody>
      <dsp:txXfrm>
        <a:off x="5752545" y="3189382"/>
        <a:ext cx="3805274" cy="1189148"/>
      </dsp:txXfrm>
    </dsp:sp>
    <dsp:sp modelId="{7F7AF305-EEDD-4880-B756-7ECF423E6B4F}">
      <dsp:nvSpPr>
        <dsp:cNvPr id="0" name=""/>
        <dsp:cNvSpPr/>
      </dsp:nvSpPr>
      <dsp:spPr>
        <a:xfrm>
          <a:off x="5593991" y="3017617"/>
          <a:ext cx="832403" cy="1248605"/>
        </a:xfrm>
        <a:prstGeom prst="rect">
          <a:avLst/>
        </a:prstGeom>
        <a:solidFill>
          <a:srgbClr val="FFC00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D78FD-5914-4BF1-8CF8-FB55DB90F1F9}">
      <dsp:nvSpPr>
        <dsp:cNvPr id="0" name=""/>
        <dsp:cNvSpPr/>
      </dsp:nvSpPr>
      <dsp:spPr>
        <a:xfrm>
          <a:off x="0" y="25456"/>
          <a:ext cx="6766560" cy="1240200"/>
        </a:xfrm>
        <a:prstGeom prst="roundRect">
          <a:avLst/>
        </a:prstGeom>
        <a:solidFill>
          <a:schemeClr val="accent2">
            <a:shade val="80000"/>
            <a:hueOff val="0"/>
            <a:satOff val="0"/>
            <a:lumOff val="0"/>
            <a:alphaOff val="0"/>
          </a:schemeClr>
        </a:solidFill>
        <a:ln>
          <a:noFill/>
        </a:ln>
        <a:effectLst>
          <a:outerShdw blurRad="38100" dist="25400" dir="5400000" rotWithShape="0">
            <a:srgbClr val="000000">
              <a:alpha val="5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en-US" sz="5300" kern="1200" dirty="0" smtClean="0"/>
            <a:t>Limited area coverage</a:t>
          </a:r>
        </a:p>
      </dsp:txBody>
      <dsp:txXfrm>
        <a:off x="60542" y="85998"/>
        <a:ext cx="6645476" cy="1119116"/>
      </dsp:txXfrm>
    </dsp:sp>
    <dsp:sp modelId="{E3C89297-49E0-4F77-8490-D506C3B0D373}">
      <dsp:nvSpPr>
        <dsp:cNvPr id="0" name=""/>
        <dsp:cNvSpPr/>
      </dsp:nvSpPr>
      <dsp:spPr>
        <a:xfrm>
          <a:off x="0" y="1265656"/>
          <a:ext cx="6766560"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838" tIns="67310" rIns="376936" bIns="67310" numCol="1" spcCol="1270" anchor="t" anchorCtr="0">
          <a:noAutofit/>
        </a:bodyPr>
        <a:lstStyle/>
        <a:p>
          <a:pPr marL="285750" lvl="1" indent="-285750" algn="l" defTabSz="1822450">
            <a:lnSpc>
              <a:spcPct val="90000"/>
            </a:lnSpc>
            <a:spcBef>
              <a:spcPct val="0"/>
            </a:spcBef>
            <a:spcAft>
              <a:spcPct val="20000"/>
            </a:spcAft>
            <a:buChar char="••"/>
          </a:pPr>
          <a:endParaRPr lang="en-US" sz="4100" kern="1200" dirty="0"/>
        </a:p>
      </dsp:txBody>
      <dsp:txXfrm>
        <a:off x="0" y="1265656"/>
        <a:ext cx="6766560" cy="877680"/>
      </dsp:txXfrm>
    </dsp:sp>
    <dsp:sp modelId="{AD543D9A-382C-4D50-BDA6-B0C377473CC1}">
      <dsp:nvSpPr>
        <dsp:cNvPr id="0" name=""/>
        <dsp:cNvSpPr/>
      </dsp:nvSpPr>
      <dsp:spPr>
        <a:xfrm>
          <a:off x="0" y="2143336"/>
          <a:ext cx="6766560" cy="1240200"/>
        </a:xfrm>
        <a:prstGeom prst="roundRect">
          <a:avLst/>
        </a:prstGeom>
        <a:solidFill>
          <a:schemeClr val="accent2">
            <a:shade val="80000"/>
            <a:hueOff val="307342"/>
            <a:satOff val="-10549"/>
            <a:lumOff val="27176"/>
            <a:alphaOff val="0"/>
          </a:schemeClr>
        </a:solidFill>
        <a:ln>
          <a:noFill/>
        </a:ln>
        <a:effectLst>
          <a:outerShdw blurRad="38100" dist="25400" dir="5400000" rotWithShape="0">
            <a:srgbClr val="000000">
              <a:alpha val="5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en-US" sz="5300" kern="1200" dirty="0" smtClean="0"/>
            <a:t>Breaching of privacy</a:t>
          </a:r>
        </a:p>
      </dsp:txBody>
      <dsp:txXfrm>
        <a:off x="60542" y="2203878"/>
        <a:ext cx="6645476" cy="1119116"/>
      </dsp:txXfrm>
    </dsp:sp>
    <dsp:sp modelId="{FF4D8402-4580-43E0-B47E-1EFBDF52137D}">
      <dsp:nvSpPr>
        <dsp:cNvPr id="0" name=""/>
        <dsp:cNvSpPr/>
      </dsp:nvSpPr>
      <dsp:spPr>
        <a:xfrm>
          <a:off x="0" y="3383536"/>
          <a:ext cx="6766560" cy="877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4838" tIns="67310" rIns="376936" bIns="67310" numCol="1" spcCol="1270" anchor="t" anchorCtr="0">
          <a:noAutofit/>
        </a:bodyPr>
        <a:lstStyle/>
        <a:p>
          <a:pPr marL="285750" lvl="1" indent="-285750" algn="l" defTabSz="1822450">
            <a:lnSpc>
              <a:spcPct val="90000"/>
            </a:lnSpc>
            <a:spcBef>
              <a:spcPct val="0"/>
            </a:spcBef>
            <a:spcAft>
              <a:spcPct val="20000"/>
            </a:spcAft>
            <a:buChar char="••"/>
          </a:pPr>
          <a:endParaRPr lang="en-US" sz="4100" kern="1200" dirty="0"/>
        </a:p>
      </dsp:txBody>
      <dsp:txXfrm>
        <a:off x="0" y="3383536"/>
        <a:ext cx="6766560" cy="87768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E644646B-21C0-410B-BA17-64C59EB292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xmlns="" id="{C289392C-F5C5-4C38-94CE-455C7F4027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929A4FD-FAFB-4CDA-9DC5-D20CA18269A9}" type="datetimeFigureOut">
              <a:rPr lang="en-US" smtClean="0"/>
              <a:t>12/12/2019</a:t>
            </a:fld>
            <a:endParaRPr lang="en-US" dirty="0"/>
          </a:p>
        </p:txBody>
      </p:sp>
      <p:sp>
        <p:nvSpPr>
          <p:cNvPr id="4" name="Footer Placeholder 3">
            <a:extLst>
              <a:ext uri="{FF2B5EF4-FFF2-40B4-BE49-F238E27FC236}">
                <a16:creationId xmlns:a16="http://schemas.microsoft.com/office/drawing/2014/main" xmlns="" id="{A62F3D2C-86D2-4CEA-B1B8-750885E16DD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EA6D5F72-69F2-4B4B-A943-B04C4B1E36A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3BEBA49-8001-49C3-9348-74483362155A}" type="slidenum">
              <a:rPr lang="en-US" smtClean="0"/>
              <a:t>‹#›</a:t>
            </a:fld>
            <a:endParaRPr lang="en-US" dirty="0"/>
          </a:p>
        </p:txBody>
      </p:sp>
    </p:spTree>
    <p:extLst>
      <p:ext uri="{BB962C8B-B14F-4D97-AF65-F5344CB8AC3E}">
        <p14:creationId xmlns:p14="http://schemas.microsoft.com/office/powerpoint/2010/main" val="2747906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91E35E-F34C-4F0E-B8A1-D9F5F49CB3AD}" type="datetimeFigureOut">
              <a:rPr lang="en-US" smtClean="0"/>
              <a:t>12/12/2019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3F15BC-4AA1-41C4-8C26-91A7E3BB93DC}" type="slidenum">
              <a:rPr lang="en-US" smtClean="0"/>
              <a:t>‹#›</a:t>
            </a:fld>
            <a:endParaRPr lang="en-US" dirty="0"/>
          </a:p>
        </p:txBody>
      </p:sp>
    </p:spTree>
    <p:extLst>
      <p:ext uri="{BB962C8B-B14F-4D97-AF65-F5344CB8AC3E}">
        <p14:creationId xmlns:p14="http://schemas.microsoft.com/office/powerpoint/2010/main" val="1413467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3F15BC-4AA1-41C4-8C26-91A7E3BB93DC}" type="slidenum">
              <a:rPr lang="en-US" smtClean="0"/>
              <a:t>1</a:t>
            </a:fld>
            <a:endParaRPr lang="en-US" dirty="0"/>
          </a:p>
        </p:txBody>
      </p:sp>
    </p:spTree>
    <p:extLst>
      <p:ext uri="{BB962C8B-B14F-4D97-AF65-F5344CB8AC3E}">
        <p14:creationId xmlns:p14="http://schemas.microsoft.com/office/powerpoint/2010/main" val="4150052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D3F15BC-4AA1-41C4-8C26-91A7E3BB93DC}" type="slidenum">
              <a:rPr lang="en-US" smtClean="0"/>
              <a:t>10</a:t>
            </a:fld>
            <a:endParaRPr lang="en-US" dirty="0"/>
          </a:p>
        </p:txBody>
      </p:sp>
    </p:spTree>
    <p:extLst>
      <p:ext uri="{BB962C8B-B14F-4D97-AF65-F5344CB8AC3E}">
        <p14:creationId xmlns:p14="http://schemas.microsoft.com/office/powerpoint/2010/main" val="3122064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GPS based system of navigation or finding a location on the outdoor premise is a very famous and useful innovation of the 21</a:t>
            </a:r>
            <a:r>
              <a:rPr lang="en-GB" baseline="30000" dirty="0" smtClean="0"/>
              <a:t>st</a:t>
            </a:r>
            <a:r>
              <a:rPr lang="en-GB" dirty="0" smtClean="0"/>
              <a:t> century. However, there is a limitation to its usage. It provides navigation to the accurate location of fixed objects, paths, giving wide range of information to the user. But, there is a problem of the absence of micro-map information because of which navigation cannot be always successful, specifically in the last part of the trip. This is called the </a:t>
            </a:r>
            <a:r>
              <a:rPr lang="en-GB" i="1" dirty="0" smtClean="0"/>
              <a:t>last-mile </a:t>
            </a:r>
            <a:r>
              <a:rPr lang="en-GB" dirty="0" smtClean="0"/>
              <a:t>navigation problem. </a:t>
            </a:r>
          </a:p>
          <a:p>
            <a:endParaRPr lang="en-US" dirty="0"/>
          </a:p>
        </p:txBody>
      </p:sp>
      <p:sp>
        <p:nvSpPr>
          <p:cNvPr id="4" name="Slide Number Placeholder 3"/>
          <p:cNvSpPr>
            <a:spLocks noGrp="1"/>
          </p:cNvSpPr>
          <p:nvPr>
            <p:ph type="sldNum" sz="quarter" idx="10"/>
          </p:nvPr>
        </p:nvSpPr>
        <p:spPr/>
        <p:txBody>
          <a:bodyPr/>
          <a:lstStyle/>
          <a:p>
            <a:fld id="{CD3F15BC-4AA1-41C4-8C26-91A7E3BB93DC}" type="slidenum">
              <a:rPr lang="en-US" smtClean="0"/>
              <a:t>2</a:t>
            </a:fld>
            <a:endParaRPr lang="en-US" dirty="0"/>
          </a:p>
        </p:txBody>
      </p:sp>
    </p:spTree>
    <p:extLst>
      <p:ext uri="{BB962C8B-B14F-4D97-AF65-F5344CB8AC3E}">
        <p14:creationId xmlns:p14="http://schemas.microsoft.com/office/powerpoint/2010/main" val="1395505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It can only be used outside because it requires satellite signals to perform i.e. to find malls, restaurants, schools, hospitals, which requires a swift and easy way to reach in case of emergency. Finding an exact location inside a big university or a large park or even finding a specific position in Disney land can be very difficult and problematic. For indoor navigation, different sorts of sensors have been developed. It includes ultrasonic, magnetic, radio and infrared sensors. The main drawback they all have is that they require electronic infrastructure to calculate measurements and restricted objects require special actuators and sensors. Deployment in of electrical wiring, power consumption, safety, and overall infrastructure requires money and time.</a:t>
            </a:r>
          </a:p>
          <a:p>
            <a:endParaRPr lang="en-GB"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Meanwhile, another promising new technology called Mobile location-based services (LBS), because of its potential use in personalized services. It is also very popular because it is compatible with mobile phones, laptops, tablets, and wearable devices that means it could be used with any of it (Li, 2015). There are many alternative ways to utilize LBS technology. It has been divided into 8 service categories; navigation, local information, networking, fitness, recreational activity, entertainment, family and person locator (</a:t>
            </a:r>
            <a:r>
              <a:rPr lang="en-US" sz="1200" kern="1200" dirty="0" err="1" smtClean="0">
                <a:solidFill>
                  <a:schemeClr val="tx1"/>
                </a:solidFill>
                <a:effectLst/>
                <a:latin typeface="+mn-lt"/>
                <a:ea typeface="+mn-ea"/>
                <a:cs typeface="+mn-cs"/>
              </a:rPr>
              <a:t>BergInsight</a:t>
            </a:r>
            <a:r>
              <a:rPr lang="en-US" sz="1200" kern="1200" dirty="0" smtClean="0">
                <a:solidFill>
                  <a:schemeClr val="tx1"/>
                </a:solidFill>
                <a:effectLst/>
                <a:latin typeface="+mn-lt"/>
                <a:ea typeface="+mn-ea"/>
                <a:cs typeface="+mn-cs"/>
              </a:rPr>
              <a:t>, 2014)</a:t>
            </a:r>
            <a:r>
              <a:rPr lang="en-GB"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D3F15BC-4AA1-41C4-8C26-91A7E3BB93DC}" type="slidenum">
              <a:rPr lang="en-US" smtClean="0"/>
              <a:t>3</a:t>
            </a:fld>
            <a:endParaRPr lang="en-US" dirty="0"/>
          </a:p>
        </p:txBody>
      </p:sp>
    </p:spTree>
    <p:extLst>
      <p:ext uri="{BB962C8B-B14F-4D97-AF65-F5344CB8AC3E}">
        <p14:creationId xmlns:p14="http://schemas.microsoft.com/office/powerpoint/2010/main" val="3573156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another promising new technology called Mobile location-based services (LBS), because of its potential use in personalized services. It is also very popular because it is compatible with mobile phones, laptops, tablets, and wearable devices that means it could be used with any of it </a:t>
            </a:r>
            <a:endParaRPr lang="en-US" dirty="0"/>
          </a:p>
        </p:txBody>
      </p:sp>
      <p:sp>
        <p:nvSpPr>
          <p:cNvPr id="4" name="Slide Number Placeholder 3"/>
          <p:cNvSpPr>
            <a:spLocks noGrp="1"/>
          </p:cNvSpPr>
          <p:nvPr>
            <p:ph type="sldNum" sz="quarter" idx="5"/>
          </p:nvPr>
        </p:nvSpPr>
        <p:spPr/>
        <p:txBody>
          <a:bodyPr/>
          <a:lstStyle/>
          <a:p>
            <a:fld id="{CD3F15BC-4AA1-41C4-8C26-91A7E3BB93DC}" type="slidenum">
              <a:rPr lang="en-US" smtClean="0"/>
              <a:t>4</a:t>
            </a:fld>
            <a:endParaRPr lang="en-US" dirty="0"/>
          </a:p>
        </p:txBody>
      </p:sp>
    </p:spTree>
    <p:extLst>
      <p:ext uri="{BB962C8B-B14F-4D97-AF65-F5344CB8AC3E}">
        <p14:creationId xmlns:p14="http://schemas.microsoft.com/office/powerpoint/2010/main" val="1738381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Android Mobile Navigation System (AMNS) are used with the help of Quick Response (QR) codes. The geographical measurements are stored inside QR codes. The codes are detected when position analysis on the application is used. AMNS is very easy and accessible. It incorporates GPS as well as QR codes which help in finding nearby spots or people (</a:t>
            </a:r>
            <a:r>
              <a:rPr lang="en-GB" sz="1200" kern="1200" dirty="0" err="1" smtClean="0">
                <a:solidFill>
                  <a:schemeClr val="tx1"/>
                </a:solidFill>
                <a:effectLst/>
                <a:latin typeface="+mn-lt"/>
                <a:ea typeface="+mn-ea"/>
                <a:cs typeface="+mn-cs"/>
              </a:rPr>
              <a:t>Yayan</a:t>
            </a:r>
            <a:r>
              <a:rPr lang="en-GB" sz="1200" kern="1200" dirty="0" smtClean="0">
                <a:solidFill>
                  <a:schemeClr val="tx1"/>
                </a:solidFill>
                <a:effectLst/>
                <a:latin typeface="+mn-lt"/>
                <a:ea typeface="+mn-ea"/>
                <a:cs typeface="+mn-cs"/>
              </a:rPr>
              <a:t>, 2014).</a:t>
            </a:r>
            <a:endParaRPr lang="en-US" sz="1200" kern="1200" dirty="0" smtClean="0">
              <a:solidFill>
                <a:schemeClr val="tx1"/>
              </a:solidFill>
              <a:effectLst/>
              <a:latin typeface="+mn-lt"/>
              <a:ea typeface="+mn-ea"/>
              <a:cs typeface="+mn-cs"/>
            </a:endParaRPr>
          </a:p>
          <a:p>
            <a:r>
              <a:rPr lang="en-US" sz="1200" i="1" kern="1200" dirty="0" err="1" smtClean="0">
                <a:solidFill>
                  <a:schemeClr val="tx1"/>
                </a:solidFill>
                <a:effectLst/>
                <a:latin typeface="+mn-lt"/>
                <a:ea typeface="+mn-ea"/>
                <a:cs typeface="+mn-cs"/>
              </a:rPr>
              <a:t>SmartCampusAAU</a:t>
            </a:r>
            <a:r>
              <a:rPr lang="en-US" sz="1200" kern="1200" dirty="0" smtClean="0">
                <a:solidFill>
                  <a:schemeClr val="tx1"/>
                </a:solidFill>
                <a:effectLst/>
                <a:latin typeface="+mn-lt"/>
                <a:ea typeface="+mn-ea"/>
                <a:cs typeface="+mn-cs"/>
              </a:rPr>
              <a:t>, uses </a:t>
            </a:r>
            <a:r>
              <a:rPr lang="en-US" sz="1200" kern="1200" dirty="0" err="1" smtClean="0">
                <a:solidFill>
                  <a:schemeClr val="tx1"/>
                </a:solidFill>
                <a:effectLst/>
                <a:latin typeface="+mn-lt"/>
                <a:ea typeface="+mn-ea"/>
                <a:cs typeface="+mn-cs"/>
              </a:rPr>
              <a:t>Dijkstra</a:t>
            </a:r>
            <a:r>
              <a:rPr lang="en-US" sz="1200" kern="1200" dirty="0" smtClean="0">
                <a:solidFill>
                  <a:schemeClr val="tx1"/>
                </a:solidFill>
                <a:effectLst/>
                <a:latin typeface="+mn-lt"/>
                <a:ea typeface="+mn-ea"/>
                <a:cs typeface="+mn-cs"/>
              </a:rPr>
              <a:t> the algorithm helps to find the shortest distance to the specific required target position. It is compatible with all major software and mobile platforms that include Android, Windows phone as well as iPhones.it requires Radio signals which initiate from the fixed source locations to the positioning.</a:t>
            </a:r>
          </a:p>
          <a:p>
            <a:r>
              <a:rPr lang="en-US" sz="1200" kern="1200" dirty="0" smtClean="0">
                <a:solidFill>
                  <a:schemeClr val="tx1"/>
                </a:solidFill>
                <a:effectLst/>
                <a:latin typeface="+mn-lt"/>
                <a:ea typeface="+mn-ea"/>
                <a:cs typeface="+mn-cs"/>
              </a:rPr>
              <a:t>Another indoor navigation, </a:t>
            </a:r>
            <a:r>
              <a:rPr lang="en-US" sz="1200" i="1" kern="1200" dirty="0" err="1" smtClean="0">
                <a:solidFill>
                  <a:schemeClr val="tx1"/>
                </a:solidFill>
                <a:effectLst/>
                <a:latin typeface="+mn-lt"/>
                <a:ea typeface="+mn-ea"/>
                <a:cs typeface="+mn-cs"/>
              </a:rPr>
              <a:t>Micello</a:t>
            </a:r>
            <a:r>
              <a:rPr lang="en-US" sz="1200" kern="1200" dirty="0" smtClean="0">
                <a:solidFill>
                  <a:schemeClr val="tx1"/>
                </a:solidFill>
                <a:effectLst/>
                <a:latin typeface="+mn-lt"/>
                <a:ea typeface="+mn-ea"/>
                <a:cs typeface="+mn-cs"/>
              </a:rPr>
              <a:t>, which uses Point of Interest (POI) for navigation. It can be used on IOS and Android platforms. It requires manual input of the starting point and final destination in order to generate a path. It uses NFC technology and QR codes in order to find the current application.</a:t>
            </a:r>
          </a:p>
          <a:p>
            <a:endParaRPr lang="en-US" dirty="0"/>
          </a:p>
        </p:txBody>
      </p:sp>
      <p:sp>
        <p:nvSpPr>
          <p:cNvPr id="4" name="Slide Number Placeholder 3"/>
          <p:cNvSpPr>
            <a:spLocks noGrp="1"/>
          </p:cNvSpPr>
          <p:nvPr>
            <p:ph type="sldNum" sz="quarter" idx="5"/>
          </p:nvPr>
        </p:nvSpPr>
        <p:spPr/>
        <p:txBody>
          <a:bodyPr/>
          <a:lstStyle/>
          <a:p>
            <a:fld id="{CD3F15BC-4AA1-41C4-8C26-91A7E3BB93DC}" type="slidenum">
              <a:rPr lang="en-US" smtClean="0"/>
              <a:t>5</a:t>
            </a:fld>
            <a:endParaRPr lang="en-US" dirty="0"/>
          </a:p>
        </p:txBody>
      </p:sp>
    </p:spTree>
    <p:extLst>
      <p:ext uri="{BB962C8B-B14F-4D97-AF65-F5344CB8AC3E}">
        <p14:creationId xmlns:p14="http://schemas.microsoft.com/office/powerpoint/2010/main" val="1667354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err="1" smtClean="0">
                <a:solidFill>
                  <a:schemeClr val="tx1"/>
                </a:solidFill>
                <a:effectLst/>
                <a:latin typeface="+mn-lt"/>
                <a:ea typeface="+mn-ea"/>
                <a:cs typeface="+mn-cs"/>
              </a:rPr>
              <a:t>MazeMap</a:t>
            </a:r>
            <a:r>
              <a:rPr lang="en-GB" sz="1200" kern="1200" dirty="0" smtClean="0">
                <a:solidFill>
                  <a:schemeClr val="tx1"/>
                </a:solidFill>
                <a:effectLst/>
                <a:latin typeface="+mn-lt"/>
                <a:ea typeface="+mn-ea"/>
                <a:cs typeface="+mn-cs"/>
              </a:rPr>
              <a:t> is another indoor map application. It can be used on PC and mobile phones. It facilitates the user to get a shortest path to its desired final location. It can find nearest toilet, class, department etc. But it can only work if you are online.</a:t>
            </a:r>
            <a:endParaRPr lang="en-US" sz="1200" kern="1200" dirty="0" smtClean="0">
              <a:solidFill>
                <a:schemeClr val="tx1"/>
              </a:solidFill>
              <a:effectLst/>
              <a:latin typeface="+mn-lt"/>
              <a:ea typeface="+mn-ea"/>
              <a:cs typeface="+mn-cs"/>
            </a:endParaRPr>
          </a:p>
          <a:p>
            <a:r>
              <a:rPr lang="en-GB" sz="1200" i="1" kern="1200" dirty="0" err="1" smtClean="0">
                <a:solidFill>
                  <a:schemeClr val="tx1"/>
                </a:solidFill>
                <a:effectLst/>
                <a:latin typeface="+mn-lt"/>
                <a:ea typeface="+mn-ea"/>
                <a:cs typeface="+mn-cs"/>
              </a:rPr>
              <a:t>Bluenion</a:t>
            </a:r>
            <a:r>
              <a:rPr lang="en-GB" sz="1200" i="1"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is another positioning application that can be used inside the building. It is exclusively designed to be used inside buildings, hospitals, museums, shopping malls and airports. Other than that, it can also help visitors or tourist to find services, entertainment, products or any person or thing. It can be used by using a beautiful bracelet.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CD3F15BC-4AA1-41C4-8C26-91A7E3BB93DC}" type="slidenum">
              <a:rPr lang="en-US" smtClean="0"/>
              <a:t>6</a:t>
            </a:fld>
            <a:endParaRPr lang="en-US" dirty="0"/>
          </a:p>
        </p:txBody>
      </p:sp>
    </p:spTree>
    <p:extLst>
      <p:ext uri="{BB962C8B-B14F-4D97-AF65-F5344CB8AC3E}">
        <p14:creationId xmlns:p14="http://schemas.microsoft.com/office/powerpoint/2010/main" val="1604225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Indoor navigation comes into play when a person/user is on the target location and wants to find further. Perhaps new book, shoes, sale items, coupons, or simply sightseeing. It helps them to reach at the area directly. It is faster and efficient as compared to the outdoor navigation because covers relatively smaller area (</a:t>
            </a:r>
            <a:r>
              <a:rPr lang="en-GB" sz="1200" kern="1200" dirty="0" err="1" smtClean="0">
                <a:solidFill>
                  <a:schemeClr val="tx1"/>
                </a:solidFill>
                <a:effectLst/>
                <a:latin typeface="+mn-lt"/>
                <a:ea typeface="+mn-ea"/>
                <a:cs typeface="+mn-cs"/>
              </a:rPr>
              <a:t>Mendelson</a:t>
            </a:r>
            <a:r>
              <a:rPr lang="en-GB" sz="1200" kern="1200" dirty="0" smtClean="0">
                <a:solidFill>
                  <a:schemeClr val="tx1"/>
                </a:solidFill>
                <a:effectLst/>
                <a:latin typeface="+mn-lt"/>
                <a:ea typeface="+mn-ea"/>
                <a:cs typeface="+mn-cs"/>
              </a:rPr>
              <a:t>, 2014).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It helps the tourist and the visitors who are at the particular place for the first time and do not want to waste their seconds. It solves issue related to routes and unnecessary hassle of asking others. Indoor navigation systems are compatible with wide range of platforms. Versatility such as this allows a user to benefit from it all the time. </a:t>
            </a:r>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Most importantly, it is mainly beneficial for blind people. They want to know about the place they are in and the objects around them. This technology is beneficial in for people who want to reach a certain position, know about dangerous position, distance and appropriate path (</a:t>
            </a:r>
            <a:r>
              <a:rPr lang="en-GB" sz="1200" kern="1200" dirty="0" err="1" smtClean="0">
                <a:solidFill>
                  <a:schemeClr val="tx1"/>
                </a:solidFill>
                <a:effectLst/>
                <a:latin typeface="+mn-lt"/>
                <a:ea typeface="+mn-ea"/>
                <a:cs typeface="+mn-cs"/>
              </a:rPr>
              <a:t>Padøy</a:t>
            </a:r>
            <a:r>
              <a:rPr lang="en-GB" sz="1200" kern="1200" dirty="0" smtClean="0">
                <a:solidFill>
                  <a:schemeClr val="tx1"/>
                </a:solidFill>
                <a:effectLst/>
                <a:latin typeface="+mn-lt"/>
                <a:ea typeface="+mn-ea"/>
                <a:cs typeface="+mn-cs"/>
              </a:rPr>
              <a:t>-Wold, 2017).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D3F15BC-4AA1-41C4-8C26-91A7E3BB93DC}" type="slidenum">
              <a:rPr lang="en-US" smtClean="0"/>
              <a:t>7</a:t>
            </a:fld>
            <a:endParaRPr lang="en-US" dirty="0"/>
          </a:p>
        </p:txBody>
      </p:sp>
    </p:spTree>
    <p:extLst>
      <p:ext uri="{BB962C8B-B14F-4D97-AF65-F5344CB8AC3E}">
        <p14:creationId xmlns:p14="http://schemas.microsoft.com/office/powerpoint/2010/main" val="828337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On the other hand, it is more challenging to map and pave a way. For example, the positions of two locations must not be greater than 10 meters. The stores, the aisles, the products must be 10 or less meters apart (</a:t>
            </a:r>
            <a:r>
              <a:rPr lang="en-GB" sz="1200" kern="1200" dirty="0" err="1" smtClean="0">
                <a:solidFill>
                  <a:schemeClr val="tx1"/>
                </a:solidFill>
                <a:effectLst/>
                <a:latin typeface="+mn-lt"/>
                <a:ea typeface="+mn-ea"/>
                <a:cs typeface="+mn-cs"/>
              </a:rPr>
              <a:t>Mendelson</a:t>
            </a:r>
            <a:r>
              <a:rPr lang="en-GB" sz="1200" kern="1200" dirty="0" smtClean="0">
                <a:solidFill>
                  <a:schemeClr val="tx1"/>
                </a:solidFill>
                <a:effectLst/>
                <a:latin typeface="+mn-lt"/>
                <a:ea typeface="+mn-ea"/>
                <a:cs typeface="+mn-cs"/>
              </a:rPr>
              <a:t>, 2014). </a:t>
            </a:r>
          </a:p>
          <a:p>
            <a:endParaRPr lang="en-US"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Internet of things, IOT, aims at connecting anything with anything or anyone at any time. With GPS and LBS, all things are connected with one another through wireless, invisible threads which facilitates the user but can be easily breached. One of the biggest disadvantage of using LBS is the unwanted, unwarranted, and non-consensual invasion of privacy. In LBS, user get many benefits but at the cost of his personal data and privacy. Some sensitive information, like current location, future location, surroundings are visible to untrusted LBS provider. It could result in the use of private information directly or releasing to the third party for any potential gain. But this is being controlled by new researches and ideas which involves creating anonymity, creating noise or shifting the original current location (</a:t>
            </a:r>
            <a:r>
              <a:rPr lang="en-GB" sz="1200" kern="1200" dirty="0" err="1" smtClean="0">
                <a:solidFill>
                  <a:schemeClr val="tx1"/>
                </a:solidFill>
                <a:effectLst/>
                <a:latin typeface="+mn-lt"/>
                <a:ea typeface="+mn-ea"/>
                <a:cs typeface="+mn-cs"/>
              </a:rPr>
              <a:t>Niu</a:t>
            </a:r>
            <a:r>
              <a:rPr lang="en-GB" sz="1200" kern="1200" dirty="0" smtClean="0">
                <a:solidFill>
                  <a:schemeClr val="tx1"/>
                </a:solidFill>
                <a:effectLst/>
                <a:latin typeface="+mn-lt"/>
                <a:ea typeface="+mn-ea"/>
                <a:cs typeface="+mn-cs"/>
              </a:rPr>
              <a:t>, 2015).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D3F15BC-4AA1-41C4-8C26-91A7E3BB93DC}" type="slidenum">
              <a:rPr lang="en-US" smtClean="0"/>
              <a:t>8</a:t>
            </a:fld>
            <a:endParaRPr lang="en-US" dirty="0"/>
          </a:p>
        </p:txBody>
      </p:sp>
    </p:spTree>
    <p:extLst>
      <p:ext uri="{BB962C8B-B14F-4D97-AF65-F5344CB8AC3E}">
        <p14:creationId xmlns:p14="http://schemas.microsoft.com/office/powerpoint/2010/main" val="1961100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Science and technology are considered to be most beneficial and invaluable asset of human kind. There are a lots of innovations and developments with varying advantages and disadvantages. Technologist are working to minimize the drawbacks and deficit. The brief discussion of the positioning systems that have been developed already shows that there are no universally accepted, perfect systems. The demand for the precise and accurate, both indoor and outdoor, locations is increasing. Therefor is it mandatory to reduce the potential hazards that this technology has, in order it to be more effective, friendly and safe.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D3F15BC-4AA1-41C4-8C26-91A7E3BB93DC}" type="slidenum">
              <a:rPr lang="en-US" smtClean="0"/>
              <a:t>9</a:t>
            </a:fld>
            <a:endParaRPr lang="en-US" dirty="0"/>
          </a:p>
        </p:txBody>
      </p:sp>
    </p:spTree>
    <p:extLst>
      <p:ext uri="{BB962C8B-B14F-4D97-AF65-F5344CB8AC3E}">
        <p14:creationId xmlns:p14="http://schemas.microsoft.com/office/powerpoint/2010/main" val="1056152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301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54701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152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99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290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8716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8574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11643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2690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329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803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12/12/2019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2855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jpe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4.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xmlns="" id="{493D4EDA-58E0-40CC-B3CA-14CDEB349D2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Digital Connections">
            <a:extLst>
              <a:ext uri="{FF2B5EF4-FFF2-40B4-BE49-F238E27FC236}">
                <a16:creationId xmlns:a16="http://schemas.microsoft.com/office/drawing/2014/main" xmlns="" id="{3840F91C-EDD0-4D4E-A4AB-E6C77856C88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13265" t="9091" r="3502" b="-1"/>
          <a:stretch/>
        </p:blipFill>
        <p:spPr>
          <a:xfrm>
            <a:off x="20" y="10"/>
            <a:ext cx="12191980" cy="6857990"/>
          </a:xfrm>
          <a:prstGeom prst="rect">
            <a:avLst/>
          </a:prstGeom>
        </p:spPr>
      </p:pic>
      <p:grpSp>
        <p:nvGrpSpPr>
          <p:cNvPr id="17" name="Group 16">
            <a:extLst>
              <a:ext uri="{FF2B5EF4-FFF2-40B4-BE49-F238E27FC236}">
                <a16:creationId xmlns:a16="http://schemas.microsoft.com/office/drawing/2014/main" xmlns="" id="{AA9EB0BC-A85E-4C26-B355-5DFCEF6CCB4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8" name="Rectangle 17">
              <a:extLst>
                <a:ext uri="{FF2B5EF4-FFF2-40B4-BE49-F238E27FC236}">
                  <a16:creationId xmlns:a16="http://schemas.microsoft.com/office/drawing/2014/main" xmlns="" id="{3643E56B-BD42-413D-B17D-7958270F5DE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xmlns="" id="{96C04F74-9467-4FA5-95DC-8D481A29740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9">
              <a:extLst>
                <a:ext uri="{FF2B5EF4-FFF2-40B4-BE49-F238E27FC236}">
                  <a16:creationId xmlns:a16="http://schemas.microsoft.com/office/drawing/2014/main" xmlns="" id="{D73DE1C3-5C37-42E9-A3F0-256F1938327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2" name="Rectangle 21">
            <a:extLst>
              <a:ext uri="{FF2B5EF4-FFF2-40B4-BE49-F238E27FC236}">
                <a16:creationId xmlns:a16="http://schemas.microsoft.com/office/drawing/2014/main" xmlns="" id="{4A2E7EC3-E07C-46CE-9B25-41865A5068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48732" y="4428067"/>
            <a:ext cx="11260667" cy="1962497"/>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C02C5318-1A1E-49D0-B2E2-A4B0FA9E8A40}"/>
              </a:ext>
            </a:extLst>
          </p:cNvPr>
          <p:cNvSpPr>
            <a:spLocks noGrp="1"/>
          </p:cNvSpPr>
          <p:nvPr>
            <p:ph type="ctrTitle"/>
          </p:nvPr>
        </p:nvSpPr>
        <p:spPr>
          <a:xfrm>
            <a:off x="581191" y="4572000"/>
            <a:ext cx="10993549" cy="895244"/>
          </a:xfrm>
        </p:spPr>
        <p:txBody>
          <a:bodyPr>
            <a:noAutofit/>
          </a:bodyPr>
          <a:lstStyle/>
          <a:p>
            <a:r>
              <a:rPr lang="en-US" sz="4800" dirty="0" smtClean="0">
                <a:solidFill>
                  <a:schemeClr val="bg1"/>
                </a:solidFill>
              </a:rPr>
              <a:t>Indoor navigation application</a:t>
            </a:r>
            <a:endParaRPr lang="en-US" sz="6000" dirty="0">
              <a:solidFill>
                <a:schemeClr val="bg1"/>
              </a:solidFill>
            </a:endParaRPr>
          </a:p>
        </p:txBody>
      </p:sp>
      <p:sp>
        <p:nvSpPr>
          <p:cNvPr id="3" name="Subtitle 2">
            <a:extLst>
              <a:ext uri="{FF2B5EF4-FFF2-40B4-BE49-F238E27FC236}">
                <a16:creationId xmlns:a16="http://schemas.microsoft.com/office/drawing/2014/main" xmlns="" id="{48B6CF59-4E5B-494D-A2F7-97ADD01E6497}"/>
              </a:ext>
            </a:extLst>
          </p:cNvPr>
          <p:cNvSpPr>
            <a:spLocks noGrp="1"/>
          </p:cNvSpPr>
          <p:nvPr>
            <p:ph type="subTitle" idx="1"/>
          </p:nvPr>
        </p:nvSpPr>
        <p:spPr>
          <a:xfrm>
            <a:off x="581194" y="5467246"/>
            <a:ext cx="10993546" cy="484822"/>
          </a:xfrm>
        </p:spPr>
        <p:txBody>
          <a:bodyPr>
            <a:normAutofit/>
          </a:bodyPr>
          <a:lstStyle/>
          <a:p>
            <a:r>
              <a:rPr lang="en-US" dirty="0" smtClean="0">
                <a:solidFill>
                  <a:srgbClr val="7CEBFF"/>
                </a:solidFill>
              </a:rPr>
              <a:t>Its importance, the good and the limitation.</a:t>
            </a:r>
            <a:endParaRPr lang="en-US" dirty="0">
              <a:solidFill>
                <a:srgbClr val="7CEBFF"/>
              </a:solidFill>
            </a:endParaRPr>
          </a:p>
        </p:txBody>
      </p:sp>
    </p:spTree>
    <p:extLst>
      <p:ext uri="{BB962C8B-B14F-4D97-AF65-F5344CB8AC3E}">
        <p14:creationId xmlns:p14="http://schemas.microsoft.com/office/powerpoint/2010/main" val="1487700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xmlns="" id="{379F11E2-8BA5-4C5C-AE7C-361E5EA011F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t>Shu, Y., Shin, K. G., He, T., &amp; Chen, J. (2015, September). Last-mile navigation using smartphones. In </a:t>
            </a:r>
            <a:r>
              <a:rPr lang="en-US" i="1"/>
              <a:t>Proceedings of the 21st Annual International Conference on Mobile Computing and Networking</a:t>
            </a:r>
            <a:r>
              <a:rPr lang="en-US"/>
              <a:t> (pp. 512-524). ACM.</a:t>
            </a:r>
          </a:p>
        </p:txBody>
      </p:sp>
      <p:sp>
        <p:nvSpPr>
          <p:cNvPr id="12" name="Rectangle 11">
            <a:extLst>
              <a:ext uri="{FF2B5EF4-FFF2-40B4-BE49-F238E27FC236}">
                <a16:creationId xmlns:a16="http://schemas.microsoft.com/office/drawing/2014/main" xmlns="" id="{7C00E1DA-EC7C-40FC-95E3-11FDCD2E42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42147" y="723899"/>
            <a:ext cx="3703320"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xmlns="" id="{0F87E73C-2B1A-4602-BFBE-CFE1E55D9B38}"/>
              </a:ext>
            </a:extLst>
          </p:cNvPr>
          <p:cNvSpPr>
            <a:spLocks noGrp="1"/>
          </p:cNvSpPr>
          <p:nvPr>
            <p:ph type="ctrTitle"/>
          </p:nvPr>
        </p:nvSpPr>
        <p:spPr>
          <a:xfrm>
            <a:off x="8296274" y="1419225"/>
            <a:ext cx="3270885" cy="1914167"/>
          </a:xfrm>
        </p:spPr>
        <p:txBody>
          <a:bodyPr>
            <a:normAutofit/>
          </a:bodyPr>
          <a:lstStyle/>
          <a:p>
            <a:r>
              <a:rPr lang="en-US" dirty="0">
                <a:solidFill>
                  <a:srgbClr val="FFFFFF"/>
                </a:solidFill>
              </a:rPr>
              <a:t> </a:t>
            </a:r>
            <a:r>
              <a:rPr lang="en-US" b="1" dirty="0">
                <a:solidFill>
                  <a:srgbClr val="FFFFFF"/>
                </a:solidFill>
              </a:rPr>
              <a:t>REFERENCES</a:t>
            </a:r>
            <a:endParaRPr lang="en-US" b="1" dirty="0">
              <a:solidFill>
                <a:srgbClr val="FFFFFF"/>
              </a:solidFill>
            </a:endParaRPr>
          </a:p>
        </p:txBody>
      </p:sp>
      <p:sp>
        <p:nvSpPr>
          <p:cNvPr id="3" name="Subtitle 2">
            <a:extLst>
              <a:ext uri="{FF2B5EF4-FFF2-40B4-BE49-F238E27FC236}">
                <a16:creationId xmlns:a16="http://schemas.microsoft.com/office/drawing/2014/main" xmlns="" id="{A9CB511D-EA45-4336-847C-1252667143B5}"/>
              </a:ext>
            </a:extLst>
          </p:cNvPr>
          <p:cNvSpPr>
            <a:spLocks noGrp="1"/>
          </p:cNvSpPr>
          <p:nvPr>
            <p:ph type="subTitle" idx="1"/>
          </p:nvPr>
        </p:nvSpPr>
        <p:spPr>
          <a:xfrm>
            <a:off x="8296275" y="3505095"/>
            <a:ext cx="3081576" cy="2629006"/>
          </a:xfrm>
        </p:spPr>
        <p:txBody>
          <a:bodyPr>
            <a:normAutofit/>
          </a:bodyPr>
          <a:lstStyle/>
          <a:p>
            <a:endParaRPr lang="en-US" dirty="0">
              <a:solidFill>
                <a:schemeClr val="bg2"/>
              </a:solidFill>
            </a:endParaRPr>
          </a:p>
          <a:p>
            <a:endParaRPr lang="en-US" dirty="0">
              <a:solidFill>
                <a:schemeClr val="bg2"/>
              </a:solidFill>
            </a:endParaRPr>
          </a:p>
        </p:txBody>
      </p:sp>
      <p:grpSp>
        <p:nvGrpSpPr>
          <p:cNvPr id="14" name="Group 13">
            <a:extLst>
              <a:ext uri="{FF2B5EF4-FFF2-40B4-BE49-F238E27FC236}">
                <a16:creationId xmlns:a16="http://schemas.microsoft.com/office/drawing/2014/main" xmlns="" id="{9A421166-2996-41A7-B094-AE5316F347D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46534" y="453643"/>
            <a:ext cx="11298933" cy="98554"/>
            <a:chOff x="446534" y="453643"/>
            <a:chExt cx="11298933" cy="98554"/>
          </a:xfrm>
        </p:grpSpPr>
        <p:sp>
          <p:nvSpPr>
            <p:cNvPr id="15" name="Rectangle 14">
              <a:extLst>
                <a:ext uri="{FF2B5EF4-FFF2-40B4-BE49-F238E27FC236}">
                  <a16:creationId xmlns:a16="http://schemas.microsoft.com/office/drawing/2014/main" xmlns="" id="{FDBB1B92-A3EB-43E4-8FAB-D20E8ED14CE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xmlns="" id="{3F3972F4-FE7E-48EA-AAD8-9BE5750A66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xmlns="" id="{221614E5-870B-4D5E-A43B-8FF7E53234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4" name="TextBox 3"/>
          <p:cNvSpPr txBox="1"/>
          <p:nvPr/>
        </p:nvSpPr>
        <p:spPr>
          <a:xfrm>
            <a:off x="459981" y="1419226"/>
            <a:ext cx="7636834" cy="3208571"/>
          </a:xfrm>
          <a:prstGeom prst="rect">
            <a:avLst/>
          </a:prstGeom>
          <a:noFill/>
        </p:spPr>
        <p:txBody>
          <a:bodyPr wrap="none" rtlCol="0">
            <a:spAutoFit/>
          </a:bodyPr>
          <a:lstStyle/>
          <a:p>
            <a:pPr marL="171450" indent="-171450">
              <a:buFont typeface="Arial" panose="020B0604020202020204" pitchFamily="34" charset="0"/>
              <a:buChar char="•"/>
            </a:pPr>
            <a:r>
              <a:rPr lang="en-GB" sz="1200" dirty="0">
                <a:latin typeface="Times New Roman" panose="02020603050405020304" pitchFamily="18" charset="0"/>
                <a:cs typeface="Times New Roman" panose="02020603050405020304" pitchFamily="18" charset="0"/>
              </a:rPr>
              <a:t>Shu, Y., Shin, K. G., He, T., &amp; Chen, J. (2015, September). Last-mile navigation using smartphones. </a:t>
            </a:r>
            <a:endParaRPr lang="en-GB" sz="1200" dirty="0" smtClean="0">
              <a:latin typeface="Times New Roman" panose="02020603050405020304" pitchFamily="18" charset="0"/>
              <a:cs typeface="Times New Roman" panose="02020603050405020304" pitchFamily="18" charset="0"/>
            </a:endParaRPr>
          </a:p>
          <a:p>
            <a:r>
              <a:rPr lang="en-GB" sz="1200" dirty="0" smtClean="0">
                <a:latin typeface="Times New Roman" panose="02020603050405020304" pitchFamily="18" charset="0"/>
                <a:cs typeface="Times New Roman" panose="02020603050405020304" pitchFamily="18" charset="0"/>
              </a:rPr>
              <a:t>In</a:t>
            </a:r>
            <a:r>
              <a:rPr lang="en-GB" sz="1200"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Proceedings of the 21st Annual International Conference on Mobile Computing and Networking</a:t>
            </a:r>
            <a:r>
              <a:rPr lang="en-US" sz="1200" dirty="0">
                <a:latin typeface="Times New Roman" panose="02020603050405020304" pitchFamily="18" charset="0"/>
                <a:cs typeface="Times New Roman" panose="02020603050405020304" pitchFamily="18" charset="0"/>
              </a:rPr>
              <a:t> (pp. 512-524). ACM</a:t>
            </a:r>
            <a:r>
              <a:rPr lang="en-US" sz="1200" dirty="0" smtClean="0">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GB" sz="1200" i="1" dirty="0">
                <a:latin typeface="Times New Roman" panose="02020603050405020304" pitchFamily="18" charset="0"/>
                <a:cs typeface="Times New Roman" panose="02020603050405020304" pitchFamily="18" charset="0"/>
              </a:rPr>
              <a:t>Li, Y., Zhang, P., </a:t>
            </a:r>
            <a:r>
              <a:rPr lang="en-GB" sz="1200" i="1" dirty="0" err="1">
                <a:latin typeface="Times New Roman" panose="02020603050405020304" pitchFamily="18" charset="0"/>
                <a:cs typeface="Times New Roman" panose="02020603050405020304" pitchFamily="18" charset="0"/>
              </a:rPr>
              <a:t>Niu</a:t>
            </a:r>
            <a:r>
              <a:rPr lang="en-GB" sz="1200" i="1" dirty="0">
                <a:latin typeface="Times New Roman" panose="02020603050405020304" pitchFamily="18" charset="0"/>
                <a:cs typeface="Times New Roman" panose="02020603050405020304" pitchFamily="18" charset="0"/>
              </a:rPr>
              <a:t>, X., Zhuang, Y., </a:t>
            </a:r>
            <a:r>
              <a:rPr lang="en-GB" sz="1200" i="1" dirty="0" err="1">
                <a:latin typeface="Times New Roman" panose="02020603050405020304" pitchFamily="18" charset="0"/>
                <a:cs typeface="Times New Roman" panose="02020603050405020304" pitchFamily="18" charset="0"/>
              </a:rPr>
              <a:t>Lan</a:t>
            </a:r>
            <a:r>
              <a:rPr lang="en-GB" sz="1200" i="1" dirty="0">
                <a:latin typeface="Times New Roman" panose="02020603050405020304" pitchFamily="18" charset="0"/>
                <a:cs typeface="Times New Roman" panose="02020603050405020304" pitchFamily="18" charset="0"/>
              </a:rPr>
              <a:t>, H., &amp; El-</a:t>
            </a:r>
            <a:r>
              <a:rPr lang="en-GB" sz="1200" i="1" dirty="0" err="1">
                <a:latin typeface="Times New Roman" panose="02020603050405020304" pitchFamily="18" charset="0"/>
                <a:cs typeface="Times New Roman" panose="02020603050405020304" pitchFamily="18" charset="0"/>
              </a:rPr>
              <a:t>Sheimy</a:t>
            </a:r>
            <a:r>
              <a:rPr lang="en-GB" sz="1200" i="1" dirty="0">
                <a:latin typeface="Times New Roman" panose="02020603050405020304" pitchFamily="18" charset="0"/>
                <a:cs typeface="Times New Roman" panose="02020603050405020304" pitchFamily="18" charset="0"/>
              </a:rPr>
              <a:t>, N. (2015, October</a:t>
            </a:r>
            <a:r>
              <a:rPr lang="en-GB" sz="1200" i="1" dirty="0" smtClean="0">
                <a:latin typeface="Times New Roman" panose="02020603050405020304" pitchFamily="18" charset="0"/>
                <a:cs typeface="Times New Roman" panose="02020603050405020304" pitchFamily="18" charset="0"/>
              </a:rPr>
              <a:t>).</a:t>
            </a:r>
          </a:p>
          <a:p>
            <a:r>
              <a:rPr lang="en-GB" sz="1200" i="1" dirty="0" smtClean="0">
                <a:latin typeface="Times New Roman" panose="02020603050405020304" pitchFamily="18" charset="0"/>
                <a:cs typeface="Times New Roman" panose="02020603050405020304" pitchFamily="18" charset="0"/>
              </a:rPr>
              <a:t>Real-time </a:t>
            </a:r>
            <a:r>
              <a:rPr lang="en-GB" sz="1200" i="1" dirty="0">
                <a:latin typeface="Times New Roman" panose="02020603050405020304" pitchFamily="18" charset="0"/>
                <a:cs typeface="Times New Roman" panose="02020603050405020304" pitchFamily="18" charset="0"/>
              </a:rPr>
              <a:t>indoor navigation using smartphone sensors</a:t>
            </a:r>
            <a:r>
              <a:rPr lang="en-GB" sz="1200" i="1" dirty="0" smtClean="0">
                <a:latin typeface="Times New Roman" panose="02020603050405020304" pitchFamily="18" charset="0"/>
                <a:cs typeface="Times New Roman" panose="02020603050405020304" pitchFamily="18" charset="0"/>
              </a:rPr>
              <a:t>.</a:t>
            </a:r>
          </a:p>
          <a:p>
            <a:r>
              <a:rPr lang="en-GB" sz="1200" i="1" dirty="0" smtClean="0">
                <a:latin typeface="Times New Roman" panose="02020603050405020304" pitchFamily="18" charset="0"/>
                <a:cs typeface="Times New Roman" panose="02020603050405020304" pitchFamily="18" charset="0"/>
              </a:rPr>
              <a:t>In</a:t>
            </a:r>
            <a:r>
              <a:rPr lang="en-GB" sz="1200" i="1"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2015 International Conference on Indoor Positioning and Indoor Navigation (IPIN) (pp. 1-10). IEEE.</a:t>
            </a:r>
          </a:p>
          <a:p>
            <a:pPr marL="171450" indent="-171450">
              <a:buFont typeface="Arial" panose="020B0604020202020204" pitchFamily="34" charset="0"/>
              <a:buChar char="•"/>
            </a:pPr>
            <a:endParaRPr lang="en-US" sz="1200" i="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GB" sz="1200" i="1" dirty="0" err="1">
                <a:latin typeface="Times New Roman" panose="02020603050405020304" pitchFamily="18" charset="0"/>
                <a:cs typeface="Times New Roman" panose="02020603050405020304" pitchFamily="18" charset="0"/>
              </a:rPr>
              <a:t>Yayan</a:t>
            </a:r>
            <a:r>
              <a:rPr lang="en-GB" sz="1200" i="1" dirty="0">
                <a:latin typeface="Times New Roman" panose="02020603050405020304" pitchFamily="18" charset="0"/>
                <a:cs typeface="Times New Roman" panose="02020603050405020304" pitchFamily="18" charset="0"/>
              </a:rPr>
              <a:t>, U., </a:t>
            </a:r>
            <a:r>
              <a:rPr lang="en-GB" sz="1200" i="1" dirty="0" err="1">
                <a:latin typeface="Times New Roman" panose="02020603050405020304" pitchFamily="18" charset="0"/>
                <a:cs typeface="Times New Roman" panose="02020603050405020304" pitchFamily="18" charset="0"/>
              </a:rPr>
              <a:t>Akar</a:t>
            </a:r>
            <a:r>
              <a:rPr lang="en-GB" sz="1200" i="1" dirty="0">
                <a:latin typeface="Times New Roman" panose="02020603050405020304" pitchFamily="18" charset="0"/>
                <a:cs typeface="Times New Roman" panose="02020603050405020304" pitchFamily="18" charset="0"/>
              </a:rPr>
              <a:t>, B., </a:t>
            </a:r>
            <a:r>
              <a:rPr lang="en-GB" sz="1200" i="1" dirty="0" err="1">
                <a:latin typeface="Times New Roman" panose="02020603050405020304" pitchFamily="18" charset="0"/>
                <a:cs typeface="Times New Roman" panose="02020603050405020304" pitchFamily="18" charset="0"/>
              </a:rPr>
              <a:t>Inan</a:t>
            </a:r>
            <a:r>
              <a:rPr lang="en-GB" sz="1200" i="1" dirty="0">
                <a:latin typeface="Times New Roman" panose="02020603050405020304" pitchFamily="18" charset="0"/>
                <a:cs typeface="Times New Roman" panose="02020603050405020304" pitchFamily="18" charset="0"/>
              </a:rPr>
              <a:t>, F., &amp; </a:t>
            </a:r>
            <a:r>
              <a:rPr lang="en-GB" sz="1200" i="1" dirty="0" err="1">
                <a:latin typeface="Times New Roman" panose="02020603050405020304" pitchFamily="18" charset="0"/>
                <a:cs typeface="Times New Roman" panose="02020603050405020304" pitchFamily="18" charset="0"/>
              </a:rPr>
              <a:t>Yazici</a:t>
            </a:r>
            <a:r>
              <a:rPr lang="en-GB" sz="1200" i="1" dirty="0">
                <a:latin typeface="Times New Roman" panose="02020603050405020304" pitchFamily="18" charset="0"/>
                <a:cs typeface="Times New Roman" panose="02020603050405020304" pitchFamily="18" charset="0"/>
              </a:rPr>
              <a:t>, A. (2014, June</a:t>
            </a:r>
            <a:r>
              <a:rPr lang="en-GB" sz="1200" i="1" dirty="0" smtClean="0">
                <a:latin typeface="Times New Roman" panose="02020603050405020304" pitchFamily="18" charset="0"/>
                <a:cs typeface="Times New Roman" panose="02020603050405020304" pitchFamily="18" charset="0"/>
              </a:rPr>
              <a:t>).</a:t>
            </a:r>
          </a:p>
          <a:p>
            <a:r>
              <a:rPr lang="en-GB" sz="1200" i="1" dirty="0" smtClean="0">
                <a:latin typeface="Times New Roman" panose="02020603050405020304" pitchFamily="18" charset="0"/>
                <a:cs typeface="Times New Roman" panose="02020603050405020304" pitchFamily="18" charset="0"/>
              </a:rPr>
              <a:t>Development </a:t>
            </a:r>
            <a:r>
              <a:rPr lang="en-GB" sz="1200" i="1" dirty="0">
                <a:latin typeface="Times New Roman" panose="02020603050405020304" pitchFamily="18" charset="0"/>
                <a:cs typeface="Times New Roman" panose="02020603050405020304" pitchFamily="18" charset="0"/>
              </a:rPr>
              <a:t>of indoor navigation software for intelligent wheelchair. </a:t>
            </a:r>
            <a:endParaRPr lang="en-GB" sz="1200" i="1" dirty="0" smtClean="0">
              <a:latin typeface="Times New Roman" panose="02020603050405020304" pitchFamily="18" charset="0"/>
              <a:cs typeface="Times New Roman" panose="02020603050405020304" pitchFamily="18" charset="0"/>
            </a:endParaRPr>
          </a:p>
          <a:p>
            <a:r>
              <a:rPr lang="en-GB" sz="1200" i="1" dirty="0" smtClean="0">
                <a:latin typeface="Times New Roman" panose="02020603050405020304" pitchFamily="18" charset="0"/>
                <a:cs typeface="Times New Roman" panose="02020603050405020304" pitchFamily="18" charset="0"/>
              </a:rPr>
              <a:t>In</a:t>
            </a:r>
            <a:r>
              <a:rPr lang="en-GB" sz="1200" i="1" dirty="0">
                <a:latin typeface="Times New Roman" panose="02020603050405020304" pitchFamily="18" charset="0"/>
                <a:cs typeface="Times New Roman" panose="02020603050405020304" pitchFamily="18" charset="0"/>
              </a:rPr>
              <a:t> </a:t>
            </a:r>
            <a:r>
              <a:rPr lang="en-US" sz="1200" i="1" dirty="0">
                <a:latin typeface="Times New Roman" panose="02020603050405020304" pitchFamily="18" charset="0"/>
                <a:cs typeface="Times New Roman" panose="02020603050405020304" pitchFamily="18" charset="0"/>
              </a:rPr>
              <a:t>2014 IEEE International Symposium on Innovations in Intelligent Systems and Applications </a:t>
            </a:r>
            <a:endParaRPr lang="en-US" sz="1200" i="1" dirty="0" smtClean="0">
              <a:latin typeface="Times New Roman" panose="02020603050405020304" pitchFamily="18" charset="0"/>
              <a:cs typeface="Times New Roman" panose="02020603050405020304" pitchFamily="18" charset="0"/>
            </a:endParaRPr>
          </a:p>
          <a:p>
            <a:r>
              <a:rPr lang="en-US" sz="1200" i="1" dirty="0" smtClean="0">
                <a:latin typeface="Times New Roman" panose="02020603050405020304" pitchFamily="18" charset="0"/>
                <a:cs typeface="Times New Roman" panose="02020603050405020304" pitchFamily="18" charset="0"/>
              </a:rPr>
              <a:t>(</a:t>
            </a:r>
            <a:r>
              <a:rPr lang="en-US" sz="1200" i="1" dirty="0">
                <a:latin typeface="Times New Roman" panose="02020603050405020304" pitchFamily="18" charset="0"/>
                <a:cs typeface="Times New Roman" panose="02020603050405020304" pitchFamily="18" charset="0"/>
              </a:rPr>
              <a:t>INISTA) Proceedings (pp. 325-329). IEEE.</a:t>
            </a:r>
          </a:p>
          <a:p>
            <a:pPr marL="171450" indent="-171450">
              <a:buFont typeface="Arial" panose="020B0604020202020204" pitchFamily="34" charset="0"/>
              <a:buChar char="•"/>
            </a:pPr>
            <a:endParaRPr lang="en-US" sz="1200"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en-US" sz="1200" dirty="0" err="1">
                <a:latin typeface="Times New Roman" panose="02020603050405020304" pitchFamily="18" charset="0"/>
                <a:ea typeface="Tahoma" panose="020B0604030504040204" pitchFamily="34" charset="0"/>
                <a:cs typeface="Times New Roman" panose="02020603050405020304" pitchFamily="18" charset="0"/>
              </a:rPr>
              <a:t>Wold</a:t>
            </a:r>
            <a:r>
              <a:rPr lang="en-US" sz="1200" dirty="0">
                <a:latin typeface="Times New Roman" panose="02020603050405020304" pitchFamily="18" charset="0"/>
                <a:ea typeface="Tahoma" panose="020B0604030504040204" pitchFamily="34" charset="0"/>
                <a:cs typeface="Times New Roman" panose="02020603050405020304" pitchFamily="18" charset="0"/>
              </a:rPr>
              <a:t>, E. Z., &amp; </a:t>
            </a:r>
            <a:r>
              <a:rPr lang="en-US" sz="1200" dirty="0" err="1">
                <a:latin typeface="Times New Roman" panose="02020603050405020304" pitchFamily="18" charset="0"/>
                <a:ea typeface="Tahoma" panose="020B0604030504040204" pitchFamily="34" charset="0"/>
                <a:cs typeface="Times New Roman" panose="02020603050405020304" pitchFamily="18" charset="0"/>
              </a:rPr>
              <a:t>Padoy</a:t>
            </a:r>
            <a:r>
              <a:rPr lang="en-US" sz="1200" dirty="0">
                <a:latin typeface="Times New Roman" panose="02020603050405020304" pitchFamily="18" charset="0"/>
                <a:ea typeface="Tahoma" panose="020B0604030504040204" pitchFamily="34" charset="0"/>
                <a:cs typeface="Times New Roman" panose="02020603050405020304" pitchFamily="18" charset="0"/>
              </a:rPr>
              <a:t>, S. H. (2016</a:t>
            </a:r>
            <a:r>
              <a:rPr lang="en-US" sz="1200" dirty="0" smtClean="0">
                <a:latin typeface="Times New Roman" panose="02020603050405020304" pitchFamily="18" charset="0"/>
                <a:ea typeface="Tahoma" panose="020B0604030504040204" pitchFamily="34" charset="0"/>
                <a:cs typeface="Times New Roman" panose="02020603050405020304" pitchFamily="18" charset="0"/>
              </a:rPr>
              <a:t>).</a:t>
            </a:r>
          </a:p>
          <a:p>
            <a:r>
              <a:rPr lang="en-US" sz="1200" dirty="0">
                <a:latin typeface="Times New Roman" panose="02020603050405020304" pitchFamily="18" charset="0"/>
                <a:ea typeface="Tahoma" panose="020B0604030504040204" pitchFamily="34" charset="0"/>
                <a:cs typeface="Times New Roman" panose="02020603050405020304" pitchFamily="18" charset="0"/>
              </a:rPr>
              <a:t> </a:t>
            </a:r>
            <a:r>
              <a:rPr lang="en-US" sz="1200" dirty="0" smtClean="0">
                <a:latin typeface="Times New Roman" panose="02020603050405020304" pitchFamily="18" charset="0"/>
                <a:ea typeface="Tahoma" panose="020B0604030504040204" pitchFamily="34" charset="0"/>
                <a:cs typeface="Times New Roman" panose="02020603050405020304" pitchFamily="18" charset="0"/>
              </a:rPr>
              <a:t>Indoor </a:t>
            </a:r>
            <a:r>
              <a:rPr lang="en-US" sz="1200" dirty="0">
                <a:latin typeface="Times New Roman" panose="02020603050405020304" pitchFamily="18" charset="0"/>
                <a:ea typeface="Tahoma" panose="020B0604030504040204" pitchFamily="34" charset="0"/>
                <a:cs typeface="Times New Roman" panose="02020603050405020304" pitchFamily="18" charset="0"/>
              </a:rPr>
              <a:t>Navigation for the Visually Impaired-A Systematic Literature Review</a:t>
            </a:r>
            <a:r>
              <a:rPr lang="en-US" sz="1200" dirty="0" smtClean="0">
                <a:latin typeface="Times New Roman" panose="02020603050405020304" pitchFamily="18" charset="0"/>
                <a:ea typeface="Tahoma" panose="020B0604030504040204" pitchFamily="34" charset="0"/>
                <a:cs typeface="Times New Roman" panose="02020603050405020304" pitchFamily="18" charset="0"/>
              </a:rPr>
              <a:t>.</a:t>
            </a:r>
          </a:p>
          <a:p>
            <a:r>
              <a:rPr lang="en-US" sz="1200" dirty="0">
                <a:latin typeface="Times New Roman" panose="02020603050405020304" pitchFamily="18" charset="0"/>
                <a:ea typeface="Tahoma" panose="020B0604030504040204" pitchFamily="34" charset="0"/>
                <a:cs typeface="Times New Roman" panose="02020603050405020304" pitchFamily="18" charset="0"/>
              </a:rPr>
              <a:t> </a:t>
            </a:r>
            <a:r>
              <a:rPr lang="en-US" sz="1200" i="1" dirty="0">
                <a:latin typeface="Times New Roman" panose="02020603050405020304" pitchFamily="18" charset="0"/>
                <a:ea typeface="Tahoma" panose="020B0604030504040204" pitchFamily="34" charset="0"/>
                <a:cs typeface="Times New Roman" panose="02020603050405020304" pitchFamily="18" charset="0"/>
              </a:rPr>
              <a:t>Faculty of Information Technology, Mathematics and Electrical Engineering, </a:t>
            </a:r>
            <a:endParaRPr lang="en-US" sz="1200" i="1" dirty="0" smtClean="0">
              <a:latin typeface="Times New Roman" panose="02020603050405020304" pitchFamily="18" charset="0"/>
              <a:ea typeface="Tahoma" panose="020B0604030504040204" pitchFamily="34" charset="0"/>
              <a:cs typeface="Times New Roman" panose="02020603050405020304" pitchFamily="18" charset="0"/>
            </a:endParaRPr>
          </a:p>
          <a:p>
            <a:r>
              <a:rPr lang="en-US" sz="1200" i="1" dirty="0" smtClean="0">
                <a:latin typeface="Times New Roman" panose="02020603050405020304" pitchFamily="18" charset="0"/>
                <a:ea typeface="Tahoma" panose="020B0604030504040204" pitchFamily="34" charset="0"/>
                <a:cs typeface="Times New Roman" panose="02020603050405020304" pitchFamily="18" charset="0"/>
              </a:rPr>
              <a:t>Norwegian </a:t>
            </a:r>
            <a:r>
              <a:rPr lang="en-US" sz="1200" i="1" dirty="0">
                <a:latin typeface="Times New Roman" panose="02020603050405020304" pitchFamily="18" charset="0"/>
                <a:ea typeface="Tahoma" panose="020B0604030504040204" pitchFamily="34" charset="0"/>
                <a:cs typeface="Times New Roman" panose="02020603050405020304" pitchFamily="18" charset="0"/>
              </a:rPr>
              <a:t>University of Science and Technology, Norway</a:t>
            </a:r>
            <a:r>
              <a:rPr lang="en-US" sz="1200" dirty="0">
                <a:latin typeface="Times New Roman" panose="02020603050405020304" pitchFamily="18" charset="0"/>
                <a:ea typeface="Tahoma" panose="020B0604030504040204" pitchFamily="34" charset="0"/>
                <a:cs typeface="Times New Roman" panose="02020603050405020304" pitchFamily="18" charset="0"/>
              </a:rPr>
              <a:t>.</a:t>
            </a:r>
          </a:p>
          <a:p>
            <a:endParaRPr lang="en-GB" sz="105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600200" y="1085850"/>
            <a:ext cx="247184" cy="369332"/>
          </a:xfrm>
          <a:prstGeom prst="rect">
            <a:avLst/>
          </a:prstGeom>
          <a:noFill/>
        </p:spPr>
        <p:txBody>
          <a:bodyPr wrap="none" rtlCol="0">
            <a:spAutoFit/>
          </a:bodyPr>
          <a:lstStyle/>
          <a:p>
            <a:r>
              <a:rPr lang="en-GB" b="1" dirty="0" smtClean="0"/>
              <a:t>.</a:t>
            </a:r>
            <a:endParaRPr lang="en-GB" b="1" dirty="0"/>
          </a:p>
        </p:txBody>
      </p:sp>
    </p:spTree>
    <p:extLst>
      <p:ext uri="{BB962C8B-B14F-4D97-AF65-F5344CB8AC3E}">
        <p14:creationId xmlns:p14="http://schemas.microsoft.com/office/powerpoint/2010/main" val="3501347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 </a:t>
            </a:r>
            <a:endParaRPr lang="en-US" dirty="0"/>
          </a:p>
        </p:txBody>
      </p:sp>
      <p:sp>
        <p:nvSpPr>
          <p:cNvPr id="5" name="Subtitle 4"/>
          <p:cNvSpPr>
            <a:spLocks noGrp="1"/>
          </p:cNvSpPr>
          <p:nvPr>
            <p:ph type="subTitle" idx="1"/>
          </p:nvPr>
        </p:nvSpPr>
        <p:spPr>
          <a:xfrm>
            <a:off x="581194" y="1020431"/>
            <a:ext cx="10993546" cy="1654189"/>
          </a:xfrm>
        </p:spPr>
        <p:txBody>
          <a:bodyPr>
            <a:normAutofit fontScale="62500" lnSpcReduction="20000"/>
          </a:bodyPr>
          <a:lstStyle/>
          <a:p>
            <a:pPr algn="ctr"/>
            <a:endParaRPr lang="en-US" sz="6600" b="1" dirty="0" smtClean="0"/>
          </a:p>
          <a:p>
            <a:pPr algn="ctr"/>
            <a:r>
              <a:rPr lang="en-US" sz="9600" b="1" dirty="0" smtClean="0"/>
              <a:t> Thank you!</a:t>
            </a:r>
            <a:endParaRPr lang="en-US" sz="9600" b="1" dirty="0"/>
          </a:p>
        </p:txBody>
      </p:sp>
    </p:spTree>
    <p:extLst>
      <p:ext uri="{BB962C8B-B14F-4D97-AF65-F5344CB8AC3E}">
        <p14:creationId xmlns:p14="http://schemas.microsoft.com/office/powerpoint/2010/main" val="3654438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INTRODUCTION: INDOOR NAVIGATION </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r>
              <a:rPr lang="en-GB" dirty="0"/>
              <a:t>GPS based system of navigation or finding a location on the outdoor premise is a very famous and useful innovation of the 21</a:t>
            </a:r>
            <a:r>
              <a:rPr lang="en-GB" baseline="30000" dirty="0"/>
              <a:t>st</a:t>
            </a:r>
            <a:r>
              <a:rPr lang="en-GB" dirty="0"/>
              <a:t> century. </a:t>
            </a:r>
            <a:endParaRPr lang="en-GB" dirty="0" smtClean="0"/>
          </a:p>
          <a:p>
            <a:endParaRPr lang="en-GB" dirty="0"/>
          </a:p>
          <a:p>
            <a:r>
              <a:rPr lang="en-GB" dirty="0" smtClean="0"/>
              <a:t>For </a:t>
            </a:r>
            <a:r>
              <a:rPr lang="en-GB" dirty="0"/>
              <a:t>example, the GPS can help a user to find a building and its entrance from hundred miles away but cannot find the meeting room inside the building (</a:t>
            </a:r>
            <a:r>
              <a:rPr lang="en-US" dirty="0"/>
              <a:t>Shu, 2015)</a:t>
            </a:r>
            <a:r>
              <a:rPr lang="en-GB" dirty="0"/>
              <a:t>.</a:t>
            </a:r>
            <a:endParaRPr lang="en-US" dirty="0"/>
          </a:p>
          <a:p>
            <a:endParaRPr lang="en-US" dirty="0"/>
          </a:p>
        </p:txBody>
      </p:sp>
    </p:spTree>
    <p:extLst>
      <p:ext uri="{BB962C8B-B14F-4D97-AF65-F5344CB8AC3E}">
        <p14:creationId xmlns:p14="http://schemas.microsoft.com/office/powerpoint/2010/main" val="367671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040558-A365-4CCE-92FA-5A48CD98F9C9}"/>
              </a:ext>
            </a:extLst>
          </p:cNvPr>
          <p:cNvSpPr>
            <a:spLocks noGrp="1"/>
          </p:cNvSpPr>
          <p:nvPr>
            <p:ph type="title"/>
          </p:nvPr>
        </p:nvSpPr>
        <p:spPr>
          <a:xfrm>
            <a:off x="581192" y="702156"/>
            <a:ext cx="11029616" cy="1013800"/>
          </a:xfrm>
        </p:spPr>
        <p:txBody>
          <a:bodyPr>
            <a:normAutofit/>
          </a:bodyPr>
          <a:lstStyle/>
          <a:p>
            <a:pPr algn="ctr"/>
            <a:r>
              <a:rPr lang="en-US" b="1" dirty="0" smtClean="0">
                <a:solidFill>
                  <a:srgbClr val="FFFEFF"/>
                </a:solidFill>
              </a:rPr>
              <a:t>Why not </a:t>
            </a:r>
            <a:r>
              <a:rPr lang="en-US" b="1" dirty="0" err="1" smtClean="0">
                <a:solidFill>
                  <a:srgbClr val="FFFEFF"/>
                </a:solidFill>
              </a:rPr>
              <a:t>gps</a:t>
            </a:r>
            <a:r>
              <a:rPr lang="en-US" b="1" dirty="0" smtClean="0">
                <a:solidFill>
                  <a:srgbClr val="FFFEFF"/>
                </a:solidFill>
              </a:rPr>
              <a:t>?</a:t>
            </a:r>
            <a:endParaRPr lang="en-US" b="1" dirty="0">
              <a:solidFill>
                <a:srgbClr val="FFFEFF"/>
              </a:solidFill>
            </a:endParaRPr>
          </a:p>
        </p:txBody>
      </p:sp>
      <p:graphicFrame>
        <p:nvGraphicFramePr>
          <p:cNvPr id="4" name="Content Placeholder 3" descr="icon SmartArt graphic">
            <a:extLst>
              <a:ext uri="{FF2B5EF4-FFF2-40B4-BE49-F238E27FC236}">
                <a16:creationId xmlns:a16="http://schemas.microsoft.com/office/drawing/2014/main" xmlns="" id="{81E592E1-99DF-4294-A2E9-EF46299BD3F4}"/>
              </a:ext>
            </a:extLst>
          </p:cNvPr>
          <p:cNvGraphicFramePr>
            <a:graphicFrameLocks noGrp="1"/>
          </p:cNvGraphicFramePr>
          <p:nvPr>
            <p:ph idx="1"/>
            <p:extLst>
              <p:ext uri="{D42A27DB-BD31-4B8C-83A1-F6EECF244321}">
                <p14:modId xmlns:p14="http://schemas.microsoft.com/office/powerpoint/2010/main" val="4137699311"/>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03342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1633EB-7DCB-4DDC-80AF-C885A3EE1245}"/>
              </a:ext>
            </a:extLst>
          </p:cNvPr>
          <p:cNvSpPr>
            <a:spLocks noGrp="1"/>
          </p:cNvSpPr>
          <p:nvPr>
            <p:ph type="title"/>
          </p:nvPr>
        </p:nvSpPr>
        <p:spPr/>
        <p:txBody>
          <a:bodyPr/>
          <a:lstStyle/>
          <a:p>
            <a:pPr algn="ctr"/>
            <a:r>
              <a:rPr lang="en-US" b="1" dirty="0" smtClean="0"/>
              <a:t>Need for lbs</a:t>
            </a:r>
            <a:endParaRPr lang="en-US" b="1" dirty="0"/>
          </a:p>
        </p:txBody>
      </p:sp>
      <p:sp>
        <p:nvSpPr>
          <p:cNvPr id="3" name="Content Placeholder 2"/>
          <p:cNvSpPr>
            <a:spLocks noGrp="1"/>
          </p:cNvSpPr>
          <p:nvPr>
            <p:ph sz="half" idx="1"/>
          </p:nvPr>
        </p:nvSpPr>
        <p:spPr/>
        <p:txBody>
          <a:bodyPr/>
          <a:lstStyle/>
          <a:p>
            <a:r>
              <a:rPr lang="en-GB" sz="3200" dirty="0"/>
              <a:t>P</a:t>
            </a:r>
            <a:r>
              <a:rPr lang="en-GB" sz="3200" dirty="0" smtClean="0"/>
              <a:t>ersonalized </a:t>
            </a:r>
            <a:r>
              <a:rPr lang="en-GB" sz="3200" dirty="0" smtClean="0"/>
              <a:t>services</a:t>
            </a:r>
          </a:p>
          <a:p>
            <a:r>
              <a:rPr lang="en-GB" sz="3200" dirty="0" smtClean="0"/>
              <a:t>Compatible</a:t>
            </a:r>
          </a:p>
          <a:p>
            <a:r>
              <a:rPr lang="en-GB" sz="3200" dirty="0"/>
              <a:t>local </a:t>
            </a:r>
            <a:r>
              <a:rPr lang="en-GB" sz="3200" dirty="0" smtClean="0"/>
              <a:t>information</a:t>
            </a:r>
          </a:p>
          <a:p>
            <a:r>
              <a:rPr lang="en-GB" sz="3200" dirty="0" smtClean="0"/>
              <a:t>Navigation</a:t>
            </a:r>
          </a:p>
          <a:p>
            <a:endParaRPr lang="en-GB" dirty="0"/>
          </a:p>
        </p:txBody>
      </p:sp>
      <p:sp>
        <p:nvSpPr>
          <p:cNvPr id="4" name="Content Placeholder 3"/>
          <p:cNvSpPr>
            <a:spLocks noGrp="1"/>
          </p:cNvSpPr>
          <p:nvPr>
            <p:ph sz="half" idx="2"/>
          </p:nvPr>
        </p:nvSpPr>
        <p:spPr/>
        <p:txBody>
          <a:bodyPr>
            <a:normAutofit/>
          </a:bodyPr>
          <a:lstStyle/>
          <a:p>
            <a:r>
              <a:rPr lang="en-GB" sz="3200" dirty="0" smtClean="0"/>
              <a:t>Networking</a:t>
            </a:r>
          </a:p>
          <a:p>
            <a:r>
              <a:rPr lang="en-GB" sz="3200" dirty="0" smtClean="0"/>
              <a:t>Fitness</a:t>
            </a:r>
          </a:p>
          <a:p>
            <a:r>
              <a:rPr lang="en-GB" sz="3200" dirty="0"/>
              <a:t>recreational </a:t>
            </a:r>
            <a:r>
              <a:rPr lang="en-GB" sz="3200" dirty="0" smtClean="0"/>
              <a:t>activities</a:t>
            </a:r>
          </a:p>
          <a:p>
            <a:r>
              <a:rPr lang="en-GB" sz="3200" dirty="0" smtClean="0"/>
              <a:t>For blind people</a:t>
            </a:r>
            <a:endParaRPr lang="en-GB" sz="3200" dirty="0"/>
          </a:p>
        </p:txBody>
      </p:sp>
    </p:spTree>
    <p:extLst>
      <p:ext uri="{BB962C8B-B14F-4D97-AF65-F5344CB8AC3E}">
        <p14:creationId xmlns:p14="http://schemas.microsoft.com/office/powerpoint/2010/main" val="497607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4AE9D071-98CF-435C-BD2B-976514544D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Content Placeholder 4" descr="Digital Numbers">
            <a:extLst>
              <a:ext uri="{FF2B5EF4-FFF2-40B4-BE49-F238E27FC236}">
                <a16:creationId xmlns:a16="http://schemas.microsoft.com/office/drawing/2014/main" xmlns="" id="{EA70616B-E344-4856-8DF9-707C262366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0681" r="9091" b="12711"/>
          <a:stretch/>
        </p:blipFill>
        <p:spPr>
          <a:xfrm>
            <a:off x="20" y="10"/>
            <a:ext cx="12191980" cy="6857990"/>
          </a:xfrm>
          <a:prstGeom prst="rect">
            <a:avLst/>
          </a:prstGeom>
        </p:spPr>
      </p:pic>
      <p:grpSp>
        <p:nvGrpSpPr>
          <p:cNvPr id="15" name="Group 14">
            <a:extLst>
              <a:ext uri="{FF2B5EF4-FFF2-40B4-BE49-F238E27FC236}">
                <a16:creationId xmlns:a16="http://schemas.microsoft.com/office/drawing/2014/main" xmlns="" id="{D619FC33-16ED-4246-9596-BEFEB55E4C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38067" y="457200"/>
            <a:ext cx="7507083" cy="5935132"/>
            <a:chOff x="438067" y="457200"/>
            <a:chExt cx="7507083" cy="5935132"/>
          </a:xfrm>
        </p:grpSpPr>
        <p:sp>
          <p:nvSpPr>
            <p:cNvPr id="16" name="Rectangle 15">
              <a:extLst>
                <a:ext uri="{FF2B5EF4-FFF2-40B4-BE49-F238E27FC236}">
                  <a16:creationId xmlns:a16="http://schemas.microsoft.com/office/drawing/2014/main" xmlns="" id="{2EEA80E1-F99F-4009-837F-2F72F8A5D5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7" y="618067"/>
              <a:ext cx="7503665"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xmlns="" id="{0230AF9A-4641-4BD8-9F95-9607CD3040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xmlns="" id="{8703D4EC-9389-41B6-B88B-B6FDC8CD33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xmlns="" id="{7F2616EE-270D-4F4C-BA1F-2708D387B800}"/>
              </a:ext>
            </a:extLst>
          </p:cNvPr>
          <p:cNvSpPr>
            <a:spLocks noGrp="1"/>
          </p:cNvSpPr>
          <p:nvPr>
            <p:ph type="title"/>
          </p:nvPr>
        </p:nvSpPr>
        <p:spPr>
          <a:xfrm>
            <a:off x="584200" y="1006956"/>
            <a:ext cx="7213600" cy="1121871"/>
          </a:xfrm>
        </p:spPr>
        <p:txBody>
          <a:bodyPr anchor="ctr">
            <a:normAutofit/>
          </a:bodyPr>
          <a:lstStyle/>
          <a:p>
            <a:pPr algn="ctr"/>
            <a:r>
              <a:rPr lang="en-GB" b="1" dirty="0"/>
              <a:t>SUCCESSFUL POSITIONING SYSTEMS</a:t>
            </a:r>
            <a:r>
              <a:rPr lang="en-US" dirty="0"/>
              <a:t/>
            </a:r>
            <a:br>
              <a:rPr lang="en-US" dirty="0"/>
            </a:br>
            <a:endParaRPr lang="en-US" dirty="0"/>
          </a:p>
        </p:txBody>
      </p:sp>
      <p:graphicFrame>
        <p:nvGraphicFramePr>
          <p:cNvPr id="6" name="Content Placeholder 5" descr="SmartArt">
            <a:extLst>
              <a:ext uri="{FF2B5EF4-FFF2-40B4-BE49-F238E27FC236}">
                <a16:creationId xmlns:a16="http://schemas.microsoft.com/office/drawing/2014/main" xmlns="" id="{BF629521-FFD2-45DA-9D1D-A5F09BD5A2D9}"/>
              </a:ext>
            </a:extLst>
          </p:cNvPr>
          <p:cNvGraphicFramePr>
            <a:graphicFrameLocks noGrp="1"/>
          </p:cNvGraphicFramePr>
          <p:nvPr>
            <p:ph idx="1"/>
            <p:extLst>
              <p:ext uri="{D42A27DB-BD31-4B8C-83A1-F6EECF244321}">
                <p14:modId xmlns:p14="http://schemas.microsoft.com/office/powerpoint/2010/main" val="2037892539"/>
              </p:ext>
            </p:extLst>
          </p:nvPr>
        </p:nvGraphicFramePr>
        <p:xfrm>
          <a:off x="719571" y="2198254"/>
          <a:ext cx="6854248" cy="35639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2093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xmlns="" id="{4AE9D071-98CF-435C-BD2B-976514544DC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Content Placeholder 4" descr="Digital Numbers">
            <a:extLst>
              <a:ext uri="{FF2B5EF4-FFF2-40B4-BE49-F238E27FC236}">
                <a16:creationId xmlns:a16="http://schemas.microsoft.com/office/drawing/2014/main" xmlns="" id="{EA70616B-E344-4856-8DF9-707C2623661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t="10681" r="9091" b="12711"/>
          <a:stretch/>
        </p:blipFill>
        <p:spPr>
          <a:xfrm>
            <a:off x="20" y="10"/>
            <a:ext cx="12191980" cy="6857990"/>
          </a:xfrm>
          <a:prstGeom prst="rect">
            <a:avLst/>
          </a:prstGeom>
        </p:spPr>
      </p:pic>
      <p:grpSp>
        <p:nvGrpSpPr>
          <p:cNvPr id="15" name="Group 14">
            <a:extLst>
              <a:ext uri="{FF2B5EF4-FFF2-40B4-BE49-F238E27FC236}">
                <a16:creationId xmlns:a16="http://schemas.microsoft.com/office/drawing/2014/main" xmlns="" id="{D619FC33-16ED-4246-9596-BEFEB55E4CF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438067" y="457200"/>
            <a:ext cx="7507083" cy="5935132"/>
            <a:chOff x="438067" y="457200"/>
            <a:chExt cx="7507083" cy="5935132"/>
          </a:xfrm>
        </p:grpSpPr>
        <p:sp>
          <p:nvSpPr>
            <p:cNvPr id="16" name="Rectangle 15">
              <a:extLst>
                <a:ext uri="{FF2B5EF4-FFF2-40B4-BE49-F238E27FC236}">
                  <a16:creationId xmlns:a16="http://schemas.microsoft.com/office/drawing/2014/main" xmlns="" id="{2EEA80E1-F99F-4009-837F-2F72F8A5D58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7" y="618067"/>
              <a:ext cx="7503665"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xmlns="" id="{0230AF9A-4641-4BD8-9F95-9607CD3040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7">
              <a:extLst>
                <a:ext uri="{FF2B5EF4-FFF2-40B4-BE49-F238E27FC236}">
                  <a16:creationId xmlns:a16="http://schemas.microsoft.com/office/drawing/2014/main" xmlns="" id="{8703D4EC-9389-41B6-B88B-B6FDC8CD33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xmlns="" id="{7F2616EE-270D-4F4C-BA1F-2708D387B800}"/>
              </a:ext>
            </a:extLst>
          </p:cNvPr>
          <p:cNvSpPr>
            <a:spLocks noGrp="1"/>
          </p:cNvSpPr>
          <p:nvPr>
            <p:ph type="title"/>
          </p:nvPr>
        </p:nvSpPr>
        <p:spPr>
          <a:xfrm>
            <a:off x="584200" y="1006956"/>
            <a:ext cx="7213600" cy="1121871"/>
          </a:xfrm>
        </p:spPr>
        <p:txBody>
          <a:bodyPr anchor="ctr">
            <a:normAutofit/>
          </a:bodyPr>
          <a:lstStyle/>
          <a:p>
            <a:pPr algn="ctr"/>
            <a:r>
              <a:rPr lang="en-GB" b="1" dirty="0"/>
              <a:t>SUCCESSFUL POSITIONING SYSTEMS</a:t>
            </a:r>
            <a:r>
              <a:rPr lang="en-US" dirty="0"/>
              <a:t/>
            </a:r>
            <a:br>
              <a:rPr lang="en-US" dirty="0"/>
            </a:br>
            <a:endParaRPr lang="en-US" dirty="0"/>
          </a:p>
        </p:txBody>
      </p:sp>
      <p:graphicFrame>
        <p:nvGraphicFramePr>
          <p:cNvPr id="6" name="Content Placeholder 5" descr="SmartArt">
            <a:extLst>
              <a:ext uri="{FF2B5EF4-FFF2-40B4-BE49-F238E27FC236}">
                <a16:creationId xmlns:a16="http://schemas.microsoft.com/office/drawing/2014/main" xmlns="" id="{BF629521-FFD2-45DA-9D1D-A5F09BD5A2D9}"/>
              </a:ext>
            </a:extLst>
          </p:cNvPr>
          <p:cNvGraphicFramePr>
            <a:graphicFrameLocks noGrp="1"/>
          </p:cNvGraphicFramePr>
          <p:nvPr>
            <p:ph idx="1"/>
            <p:extLst>
              <p:ext uri="{D42A27DB-BD31-4B8C-83A1-F6EECF244321}">
                <p14:modId xmlns:p14="http://schemas.microsoft.com/office/powerpoint/2010/main" val="2046137626"/>
              </p:ext>
            </p:extLst>
          </p:nvPr>
        </p:nvGraphicFramePr>
        <p:xfrm>
          <a:off x="719571" y="2198254"/>
          <a:ext cx="6854248" cy="35639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717993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1633EB-7DCB-4DDC-80AF-C885A3EE1245}"/>
              </a:ext>
            </a:extLst>
          </p:cNvPr>
          <p:cNvSpPr>
            <a:spLocks noGrp="1"/>
          </p:cNvSpPr>
          <p:nvPr>
            <p:ph type="title"/>
          </p:nvPr>
        </p:nvSpPr>
        <p:spPr/>
        <p:txBody>
          <a:bodyPr/>
          <a:lstStyle/>
          <a:p>
            <a:pPr algn="ctr"/>
            <a:r>
              <a:rPr lang="en-US" b="1" dirty="0" smtClean="0"/>
              <a:t>The good</a:t>
            </a:r>
            <a:endParaRPr lang="en-US" b="1"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113233099"/>
              </p:ext>
            </p:extLst>
          </p:nvPr>
        </p:nvGraphicFramePr>
        <p:xfrm>
          <a:off x="581193" y="2227263"/>
          <a:ext cx="11029782" cy="44021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5"/>
          <p:cNvSpPr>
            <a:spLocks noGrp="1"/>
          </p:cNvSpPr>
          <p:nvPr>
            <p:ph sz="half" idx="1"/>
          </p:nvPr>
        </p:nvSpPr>
        <p:spPr>
          <a:xfrm>
            <a:off x="581193" y="2228003"/>
            <a:ext cx="45719" cy="3633047"/>
          </a:xfrm>
        </p:spPr>
        <p:txBody>
          <a:bodyPr/>
          <a:lstStyle/>
          <a:p>
            <a:pPr marL="0" indent="0">
              <a:buNone/>
            </a:pPr>
            <a:r>
              <a:rPr lang="en-US" dirty="0"/>
              <a:t> </a:t>
            </a:r>
          </a:p>
        </p:txBody>
      </p:sp>
    </p:spTree>
    <p:extLst>
      <p:ext uri="{BB962C8B-B14F-4D97-AF65-F5344CB8AC3E}">
        <p14:creationId xmlns:p14="http://schemas.microsoft.com/office/powerpoint/2010/main" val="132472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1633EB-7DCB-4DDC-80AF-C885A3EE1245}"/>
              </a:ext>
            </a:extLst>
          </p:cNvPr>
          <p:cNvSpPr>
            <a:spLocks noGrp="1"/>
          </p:cNvSpPr>
          <p:nvPr>
            <p:ph type="title"/>
          </p:nvPr>
        </p:nvSpPr>
        <p:spPr/>
        <p:txBody>
          <a:bodyPr/>
          <a:lstStyle/>
          <a:p>
            <a:pPr algn="ctr"/>
            <a:r>
              <a:rPr lang="en-US" b="1" dirty="0" smtClean="0"/>
              <a:t>The limitations</a:t>
            </a:r>
            <a:endParaRPr lang="en-US" b="1" dirty="0"/>
          </a:p>
        </p:txBody>
      </p:sp>
      <p:sp>
        <p:nvSpPr>
          <p:cNvPr id="3" name="Content Placeholder 2"/>
          <p:cNvSpPr>
            <a:spLocks noGrp="1"/>
          </p:cNvSpPr>
          <p:nvPr>
            <p:ph sz="half" idx="1"/>
          </p:nvPr>
        </p:nvSpPr>
        <p:spPr>
          <a:xfrm>
            <a:off x="3252955" y="2227156"/>
            <a:ext cx="5422390" cy="3633047"/>
          </a:xfrm>
        </p:spPr>
        <p:txBody>
          <a:bodyPr/>
          <a:lstStyle/>
          <a:p>
            <a:pPr marL="0" indent="0">
              <a:buNone/>
            </a:pPr>
            <a:r>
              <a:rPr lang="en-GB" dirty="0" smtClean="0"/>
              <a:t> </a:t>
            </a:r>
            <a:endParaRPr lang="en-GB" dirty="0"/>
          </a:p>
        </p:txBody>
      </p:sp>
      <p:sp>
        <p:nvSpPr>
          <p:cNvPr id="4" name="Content Placeholder 3"/>
          <p:cNvSpPr>
            <a:spLocks noGrp="1"/>
          </p:cNvSpPr>
          <p:nvPr>
            <p:ph sz="half" idx="2"/>
          </p:nvPr>
        </p:nvSpPr>
        <p:spPr/>
        <p:txBody>
          <a:bodyPr/>
          <a:lstStyle/>
          <a:p>
            <a:pPr marL="0" indent="0">
              <a:buNone/>
            </a:pPr>
            <a:r>
              <a:rPr lang="en-GB" dirty="0"/>
              <a:t> </a:t>
            </a:r>
          </a:p>
        </p:txBody>
      </p:sp>
      <p:graphicFrame>
        <p:nvGraphicFramePr>
          <p:cNvPr id="5" name="Diagram 4"/>
          <p:cNvGraphicFramePr/>
          <p:nvPr>
            <p:extLst>
              <p:ext uri="{D42A27DB-BD31-4B8C-83A1-F6EECF244321}">
                <p14:modId xmlns:p14="http://schemas.microsoft.com/office/powerpoint/2010/main" val="775580675"/>
              </p:ext>
            </p:extLst>
          </p:nvPr>
        </p:nvGraphicFramePr>
        <p:xfrm>
          <a:off x="2674620" y="2227156"/>
          <a:ext cx="6766560" cy="4286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0043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GB" b="1" dirty="0" smtClean="0"/>
              <a:t>CONCLUSION</a:t>
            </a:r>
            <a:endParaRPr lang="en-US" dirty="0"/>
          </a:p>
        </p:txBody>
      </p:sp>
      <p:sp>
        <p:nvSpPr>
          <p:cNvPr id="6" name="Content Placeholder 5"/>
          <p:cNvSpPr>
            <a:spLocks noGrp="1"/>
          </p:cNvSpPr>
          <p:nvPr>
            <p:ph idx="1"/>
          </p:nvPr>
        </p:nvSpPr>
        <p:spPr/>
        <p:txBody>
          <a:bodyPr/>
          <a:lstStyle/>
          <a:p>
            <a:r>
              <a:rPr lang="en-GB" dirty="0" smtClean="0">
                <a:solidFill>
                  <a:schemeClr val="tx1"/>
                </a:solidFill>
              </a:rPr>
              <a:t>There </a:t>
            </a:r>
            <a:r>
              <a:rPr lang="en-GB" dirty="0">
                <a:solidFill>
                  <a:schemeClr val="tx1"/>
                </a:solidFill>
              </a:rPr>
              <a:t>are a lots of innovations and developments with varying advantages and disadvantages. Technologist are working to minimize the drawbacks and deficit. </a:t>
            </a:r>
            <a:endParaRPr lang="en-GB" dirty="0" smtClean="0">
              <a:solidFill>
                <a:schemeClr val="tx1"/>
              </a:solidFill>
            </a:endParaRPr>
          </a:p>
          <a:p>
            <a:endParaRPr lang="en-GB" dirty="0">
              <a:solidFill>
                <a:schemeClr val="tx1"/>
              </a:solidFill>
            </a:endParaRPr>
          </a:p>
          <a:p>
            <a:r>
              <a:rPr lang="en-GB" dirty="0">
                <a:solidFill>
                  <a:schemeClr val="tx1"/>
                </a:solidFill>
              </a:rPr>
              <a:t>The demand for the precise and accurate, both indoor and outdoor, locations is increasing. </a:t>
            </a:r>
            <a:endParaRPr lang="en-GB" dirty="0" smtClean="0">
              <a:solidFill>
                <a:schemeClr val="tx1"/>
              </a:solidFill>
            </a:endParaRPr>
          </a:p>
          <a:p>
            <a:endParaRPr lang="en-GB" dirty="0">
              <a:solidFill>
                <a:schemeClr val="tx1"/>
              </a:solidFill>
            </a:endParaRPr>
          </a:p>
          <a:p>
            <a:endParaRPr lang="en-US" dirty="0"/>
          </a:p>
        </p:txBody>
      </p:sp>
    </p:spTree>
    <p:extLst>
      <p:ext uri="{BB962C8B-B14F-4D97-AF65-F5344CB8AC3E}">
        <p14:creationId xmlns:p14="http://schemas.microsoft.com/office/powerpoint/2010/main" val="144996891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b385d60f68dd989dca1fdc827799d853">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911b479caf7b199da365455750e4572"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Status xmlns="71af3243-3dd4-4a8d-8c0d-dd76da1f02a5">Not started</Status>
  </documentManagement>
</p:properties>
</file>

<file path=customXml/itemProps1.xml><?xml version="1.0" encoding="utf-8"?>
<ds:datastoreItem xmlns:ds="http://schemas.openxmlformats.org/officeDocument/2006/customXml" ds:itemID="{E3FC8A1C-A436-42C0-AC33-FAFFFAF219BC}">
  <ds:schemaRefs>
    <ds:schemaRef ds:uri="http://schemas.microsoft.com/sharepoint/v3/contenttype/forms"/>
  </ds:schemaRefs>
</ds:datastoreItem>
</file>

<file path=customXml/itemProps2.xml><?xml version="1.0" encoding="utf-8"?>
<ds:datastoreItem xmlns:ds="http://schemas.openxmlformats.org/officeDocument/2006/customXml" ds:itemID="{E3852F5D-AAE7-473B-9767-8875B60BC6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5C8BF1-B0E4-49A1-808F-40F2AD30E74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Tech design</Template>
  <TotalTime>0</TotalTime>
  <Words>872</Words>
  <Application>Microsoft Office PowerPoint</Application>
  <PresentationFormat>Widescreen</PresentationFormat>
  <Paragraphs>92</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Gill Sans MT</vt:lpstr>
      <vt:lpstr>Tahoma</vt:lpstr>
      <vt:lpstr>Times New Roman</vt:lpstr>
      <vt:lpstr>Wingdings 2</vt:lpstr>
      <vt:lpstr>Dividend</vt:lpstr>
      <vt:lpstr>Indoor navigation application</vt:lpstr>
      <vt:lpstr>INTRODUCTION: INDOOR NAVIGATION </vt:lpstr>
      <vt:lpstr>Why not gps?</vt:lpstr>
      <vt:lpstr>Need for lbs</vt:lpstr>
      <vt:lpstr>SUCCESSFUL POSITIONING SYSTEMS </vt:lpstr>
      <vt:lpstr>SUCCESSFUL POSITIONING SYSTEMS </vt:lpstr>
      <vt:lpstr>The good</vt:lpstr>
      <vt:lpstr>The limitations</vt:lpstr>
      <vt:lpstr>CONCLUSION</vt:lpstr>
      <vt:lpstr> REFERENCES</vt:lpstr>
      <vt:lpst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2019-12-12T12:58:11Z</dcterms:created>
  <dcterms:modified xsi:type="dcterms:W3CDTF">2019-12-12T14:36:47Z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